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96" r:id="rId5"/>
    <p:sldId id="3209" r:id="rId6"/>
    <p:sldId id="3211" r:id="rId7"/>
    <p:sldId id="3214" r:id="rId8"/>
    <p:sldId id="3216" r:id="rId9"/>
    <p:sldId id="3236" r:id="rId10"/>
    <p:sldId id="3225" r:id="rId11"/>
    <p:sldId id="3226" r:id="rId12"/>
    <p:sldId id="3227" r:id="rId13"/>
    <p:sldId id="3237" r:id="rId14"/>
    <p:sldId id="3228" r:id="rId15"/>
    <p:sldId id="3235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B4DC"/>
    <a:srgbClr val="15BEF0"/>
    <a:srgbClr val="87CAED"/>
    <a:srgbClr val="003C6B"/>
    <a:srgbClr val="002B49"/>
    <a:srgbClr val="3CB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DAC43-8F8B-4A5C-A1AD-99EFDD76F535}" v="2" dt="2025-02-25T06:36:04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93811" autoAdjust="0"/>
  </p:normalViewPr>
  <p:slideViewPr>
    <p:cSldViewPr snapToGrid="0" snapToObjects="1">
      <p:cViewPr varScale="1">
        <p:scale>
          <a:sx n="59" d="100"/>
          <a:sy n="59" d="100"/>
        </p:scale>
        <p:origin x="9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5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7E46B7-4068-A54C-A8A0-AF4F61D00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CE04C-7F28-B84C-8EA6-BF372FC07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15C1-B894-6245-B896-66BA66F8056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FD0B0-0562-2C49-9568-88A616544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7994-AE79-3E42-A956-02675F242F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BB17-2F6E-B44C-942A-1B1290E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0E70-1034-7D4E-AF2F-AAFB6351E1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E30A4-ADFB-C145-B080-9AE697862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E30A4-ADFB-C145-B080-9AE697862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jabil.sharepoint.com/en/Growth/Communications%20Resource%20Center/Brand%20Strateg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abil.sharepoint.com/en/Growth/Communications%20Resource%20Center/Brand%20Strategy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abil.sharepoint.com/en/Growth/Communications%20Resource%20Center/Brand%20Strategy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ACA25EA-D5E7-374F-98CB-691432DDB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C018AB5E-C81C-F14A-940B-21CA99AC4DDA}"/>
              </a:ext>
            </a:extLst>
          </p:cNvPr>
          <p:cNvSpPr/>
          <p:nvPr userDrawn="1"/>
        </p:nvSpPr>
        <p:spPr>
          <a:xfrm>
            <a:off x="0" y="0"/>
            <a:ext cx="10771879" cy="6858000"/>
          </a:xfrm>
          <a:custGeom>
            <a:avLst/>
            <a:gdLst>
              <a:gd name="connsiteX0" fmla="*/ 0 w 10771879"/>
              <a:gd name="connsiteY0" fmla="*/ 0 h 6858000"/>
              <a:gd name="connsiteX1" fmla="*/ 7038976 w 10771879"/>
              <a:gd name="connsiteY1" fmla="*/ 0 h 6858000"/>
              <a:gd name="connsiteX2" fmla="*/ 7038976 w 10771879"/>
              <a:gd name="connsiteY2" fmla="*/ 7030 h 6858000"/>
              <a:gd name="connsiteX3" fmla="*/ 7039037 w 10771879"/>
              <a:gd name="connsiteY3" fmla="*/ 0 h 6858000"/>
              <a:gd name="connsiteX4" fmla="*/ 10771879 w 10771879"/>
              <a:gd name="connsiteY4" fmla="*/ 6858000 h 6858000"/>
              <a:gd name="connsiteX5" fmla="*/ 7038976 w 10771879"/>
              <a:gd name="connsiteY5" fmla="*/ 6858000 h 6858000"/>
              <a:gd name="connsiteX6" fmla="*/ 6979535 w 10771879"/>
              <a:gd name="connsiteY6" fmla="*/ 6858000 h 6858000"/>
              <a:gd name="connsiteX7" fmla="*/ 0 w 1077187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1879" h="6858000">
                <a:moveTo>
                  <a:pt x="0" y="0"/>
                </a:moveTo>
                <a:lnTo>
                  <a:pt x="7038976" y="0"/>
                </a:lnTo>
                <a:lnTo>
                  <a:pt x="7038976" y="7030"/>
                </a:lnTo>
                <a:lnTo>
                  <a:pt x="7039037" y="0"/>
                </a:lnTo>
                <a:lnTo>
                  <a:pt x="10771879" y="6858000"/>
                </a:lnTo>
                <a:lnTo>
                  <a:pt x="7038976" y="6858000"/>
                </a:lnTo>
                <a:lnTo>
                  <a:pt x="69795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50F57B4-8F00-2944-B954-182F5448A781}"/>
              </a:ext>
            </a:extLst>
          </p:cNvPr>
          <p:cNvSpPr/>
          <p:nvPr userDrawn="1"/>
        </p:nvSpPr>
        <p:spPr>
          <a:xfrm rot="10800000">
            <a:off x="0" y="0"/>
            <a:ext cx="9063905" cy="6858000"/>
          </a:xfrm>
          <a:custGeom>
            <a:avLst/>
            <a:gdLst>
              <a:gd name="connsiteX0" fmla="*/ 9063905 w 9063905"/>
              <a:gd name="connsiteY0" fmla="*/ 6858000 h 6858000"/>
              <a:gd name="connsiteX1" fmla="*/ 5613215 w 9063905"/>
              <a:gd name="connsiteY1" fmla="*/ 6858000 h 6858000"/>
              <a:gd name="connsiteX2" fmla="*/ 3744366 w 9063905"/>
              <a:gd name="connsiteY2" fmla="*/ 6858000 h 6858000"/>
              <a:gd name="connsiteX3" fmla="*/ 0 w 9063905"/>
              <a:gd name="connsiteY3" fmla="*/ 6858000 h 6858000"/>
              <a:gd name="connsiteX4" fmla="*/ 3737391 w 9063905"/>
              <a:gd name="connsiteY4" fmla="*/ 0 h 6858000"/>
              <a:gd name="connsiteX5" fmla="*/ 3744366 w 9063905"/>
              <a:gd name="connsiteY5" fmla="*/ 25501 h 6858000"/>
              <a:gd name="connsiteX6" fmla="*/ 3744366 w 9063905"/>
              <a:gd name="connsiteY6" fmla="*/ 0 h 6858000"/>
              <a:gd name="connsiteX7" fmla="*/ 9063905 w 906390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3905" h="6858000">
                <a:moveTo>
                  <a:pt x="9063905" y="6858000"/>
                </a:moveTo>
                <a:lnTo>
                  <a:pt x="5613215" y="6858000"/>
                </a:lnTo>
                <a:lnTo>
                  <a:pt x="3744366" y="6858000"/>
                </a:lnTo>
                <a:lnTo>
                  <a:pt x="0" y="6858000"/>
                </a:lnTo>
                <a:lnTo>
                  <a:pt x="3737391" y="0"/>
                </a:lnTo>
                <a:lnTo>
                  <a:pt x="3744366" y="25501"/>
                </a:lnTo>
                <a:lnTo>
                  <a:pt x="3744366" y="0"/>
                </a:lnTo>
                <a:lnTo>
                  <a:pt x="9063905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B3A07B-0B7D-E84B-93FA-3B27DAEE8B82}"/>
              </a:ext>
            </a:extLst>
          </p:cNvPr>
          <p:cNvGrpSpPr/>
          <p:nvPr userDrawn="1"/>
        </p:nvGrpSpPr>
        <p:grpSpPr>
          <a:xfrm>
            <a:off x="7727085" y="904789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29" name="Trapezoid 23">
              <a:extLst>
                <a:ext uri="{FF2B5EF4-FFF2-40B4-BE49-F238E27FC236}">
                  <a16:creationId xmlns:a16="http://schemas.microsoft.com/office/drawing/2014/main" id="{E4584ABF-B0E9-314C-A3D5-41DBBC07D054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1">
              <a:extLst>
                <a:ext uri="{FF2B5EF4-FFF2-40B4-BE49-F238E27FC236}">
                  <a16:creationId xmlns:a16="http://schemas.microsoft.com/office/drawing/2014/main" id="{D2EE21A4-6263-D940-9C70-2A7D6F37E475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73845A-F317-7848-95A3-4FD0B3DFEA66}"/>
              </a:ext>
            </a:extLst>
          </p:cNvPr>
          <p:cNvSpPr/>
          <p:nvPr userDrawn="1"/>
        </p:nvSpPr>
        <p:spPr>
          <a:xfrm>
            <a:off x="690995" y="2497158"/>
            <a:ext cx="60553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read the following instructional pages for information about: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Data classification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• Slide Layout Library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• Jabil Brand Portal with photo and icon libraries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View in Presentation Mode to access hyperlinks.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AFTER FINISHING YOUR PRESENTATION,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PLEASE DELETE ALL INSTRUCTIONAL PAGES.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76D7E1-6FD0-1940-ADD3-2475B4951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89" y="5884752"/>
            <a:ext cx="2397368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934C64-0FC0-024C-853D-05391AA4D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982" y="-12682"/>
            <a:ext cx="6186375" cy="499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B32C8-6AA8-8D47-BF0B-1629ADB54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89" y="5884752"/>
            <a:ext cx="2414977" cy="442136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8F6ECC2-88AF-6842-93B7-B9DF8585E905}"/>
              </a:ext>
            </a:extLst>
          </p:cNvPr>
          <p:cNvSpPr/>
          <p:nvPr userDrawn="1"/>
        </p:nvSpPr>
        <p:spPr>
          <a:xfrm>
            <a:off x="0" y="-14532"/>
            <a:ext cx="6040982" cy="5075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6D8E7C-22B7-524A-B228-5AF9D50A7AF3}"/>
              </a:ext>
            </a:extLst>
          </p:cNvPr>
          <p:cNvSpPr/>
          <p:nvPr userDrawn="1"/>
        </p:nvSpPr>
        <p:spPr>
          <a:xfrm>
            <a:off x="0" y="4983597"/>
            <a:ext cx="12192000" cy="188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A65740-2D04-814E-8D9D-6434A9FD99F1}"/>
              </a:ext>
            </a:extLst>
          </p:cNvPr>
          <p:cNvCxnSpPr>
            <a:cxnSpLocks/>
          </p:cNvCxnSpPr>
          <p:nvPr userDrawn="1"/>
        </p:nvCxnSpPr>
        <p:spPr>
          <a:xfrm>
            <a:off x="-12700" y="497889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BFA773-7E8C-384B-A576-D985F7722B04}"/>
              </a:ext>
            </a:extLst>
          </p:cNvPr>
          <p:cNvCxnSpPr>
            <a:cxnSpLocks/>
          </p:cNvCxnSpPr>
          <p:nvPr userDrawn="1"/>
        </p:nvCxnSpPr>
        <p:spPr>
          <a:xfrm>
            <a:off x="669493" y="3545058"/>
            <a:ext cx="0" cy="33129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74051E-4D2D-5E47-AA25-749AAAB3CEF5}"/>
              </a:ext>
            </a:extLst>
          </p:cNvPr>
          <p:cNvCxnSpPr>
            <a:cxnSpLocks/>
          </p:cNvCxnSpPr>
          <p:nvPr userDrawn="1"/>
        </p:nvCxnSpPr>
        <p:spPr>
          <a:xfrm>
            <a:off x="11513626" y="12682"/>
            <a:ext cx="0" cy="53117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>
            <a:extLst>
              <a:ext uri="{FF2B5EF4-FFF2-40B4-BE49-F238E27FC236}">
                <a16:creationId xmlns:a16="http://schemas.microsoft.com/office/drawing/2014/main" id="{9994D7C1-9FF8-E145-BFCE-2375627480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312" y="531112"/>
            <a:ext cx="4683700" cy="18027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8BD641C0-F69B-1D4C-840C-E84776C31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12" y="2398302"/>
            <a:ext cx="4683700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0D8DFB93-13C1-BA45-9FC2-2FCB69FAE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1" y="3463869"/>
            <a:ext cx="4683160" cy="150368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6BC0F-5962-1E40-B5F6-2F56FB24AB62}"/>
              </a:ext>
            </a:extLst>
          </p:cNvPr>
          <p:cNvGrpSpPr/>
          <p:nvPr userDrawn="1"/>
        </p:nvGrpSpPr>
        <p:grpSpPr>
          <a:xfrm>
            <a:off x="6719340" y="5639596"/>
            <a:ext cx="2987683" cy="282321"/>
            <a:chOff x="5059259" y="3924366"/>
            <a:chExt cx="3912923" cy="369751"/>
          </a:xfrm>
        </p:grpSpPr>
        <p:pic>
          <p:nvPicPr>
            <p:cNvPr id="24" name="Picture 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AA626D5-217C-F74C-86E4-EEA58815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816" y="3924366"/>
              <a:ext cx="2427366" cy="369711"/>
            </a:xfrm>
            <a:prstGeom prst="rect">
              <a:avLst/>
            </a:prstGeom>
          </p:spPr>
        </p:pic>
        <p:pic>
          <p:nvPicPr>
            <p:cNvPr id="25" name="Picture 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247DB18-372C-3447-8524-0797184BB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259" y="3924366"/>
              <a:ext cx="1448697" cy="369751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A041E33-1A2D-2A4F-AC23-726E92B0D6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25" y="5639303"/>
            <a:ext cx="1930722" cy="2822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EDBEF3C-8004-444A-AFDC-E92B560EB275}"/>
              </a:ext>
            </a:extLst>
          </p:cNvPr>
          <p:cNvGrpSpPr/>
          <p:nvPr userDrawn="1"/>
        </p:nvGrpSpPr>
        <p:grpSpPr>
          <a:xfrm>
            <a:off x="6717596" y="5992307"/>
            <a:ext cx="2613640" cy="284967"/>
            <a:chOff x="5057514" y="4377778"/>
            <a:chExt cx="3423045" cy="373217"/>
          </a:xfrm>
        </p:grpSpPr>
        <p:pic>
          <p:nvPicPr>
            <p:cNvPr id="28" name="Picture 2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CD21F81-A60B-344A-A300-D4CE525B3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7514" y="4377778"/>
              <a:ext cx="1448697" cy="369751"/>
            </a:xfrm>
            <a:prstGeom prst="rect">
              <a:avLst/>
            </a:prstGeom>
          </p:spPr>
        </p:pic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B160D9-ACEE-0B40-8E48-35B785F63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0227" y="4377778"/>
              <a:ext cx="1930332" cy="37321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74CBBCD-1E12-1045-998D-C5C098F8AF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25" y="5992853"/>
            <a:ext cx="1558135" cy="28499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818158-B86D-7F4E-8EBC-18B03C7C46DD}"/>
              </a:ext>
            </a:extLst>
          </p:cNvPr>
          <p:cNvCxnSpPr/>
          <p:nvPr userDrawn="1"/>
        </p:nvCxnSpPr>
        <p:spPr>
          <a:xfrm>
            <a:off x="6044761" y="5336551"/>
            <a:ext cx="0" cy="11700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32437-C494-E34A-8462-2D89C9DAA2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54" y="5661980"/>
            <a:ext cx="3486259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40984" y="-3345"/>
            <a:ext cx="6151016" cy="498359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91804-8664-1041-BBBA-1ED63DB47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89" y="5884752"/>
            <a:ext cx="2414977" cy="442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0F5173-7DFF-284C-92F2-293D110B4A4F}"/>
              </a:ext>
            </a:extLst>
          </p:cNvPr>
          <p:cNvSpPr/>
          <p:nvPr userDrawn="1"/>
        </p:nvSpPr>
        <p:spPr>
          <a:xfrm>
            <a:off x="2" y="-1"/>
            <a:ext cx="6040982" cy="5218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82EBD-B853-5840-B5F9-B09CA401C853}"/>
              </a:ext>
            </a:extLst>
          </p:cNvPr>
          <p:cNvSpPr/>
          <p:nvPr userDrawn="1"/>
        </p:nvSpPr>
        <p:spPr>
          <a:xfrm>
            <a:off x="0" y="4983597"/>
            <a:ext cx="12192000" cy="18837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3768A9-4416-2049-873D-BE5AD0226D33}"/>
              </a:ext>
            </a:extLst>
          </p:cNvPr>
          <p:cNvCxnSpPr>
            <a:cxnSpLocks/>
          </p:cNvCxnSpPr>
          <p:nvPr userDrawn="1"/>
        </p:nvCxnSpPr>
        <p:spPr>
          <a:xfrm>
            <a:off x="-12700" y="498025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6DC31E-8A0B-8941-85C6-7EBC23C0DFBE}"/>
              </a:ext>
            </a:extLst>
          </p:cNvPr>
          <p:cNvCxnSpPr>
            <a:cxnSpLocks/>
          </p:cNvCxnSpPr>
          <p:nvPr userDrawn="1"/>
        </p:nvCxnSpPr>
        <p:spPr>
          <a:xfrm>
            <a:off x="669493" y="3545058"/>
            <a:ext cx="0" cy="33129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511F0-7DBE-AC42-9F4D-5F92CE5C47BC}"/>
              </a:ext>
            </a:extLst>
          </p:cNvPr>
          <p:cNvCxnSpPr>
            <a:cxnSpLocks/>
          </p:cNvCxnSpPr>
          <p:nvPr userDrawn="1"/>
        </p:nvCxnSpPr>
        <p:spPr>
          <a:xfrm>
            <a:off x="11513626" y="12682"/>
            <a:ext cx="0" cy="53117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2B8A7865-B97C-A34F-9D3A-AA7475B0A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312" y="531112"/>
            <a:ext cx="4683700" cy="18027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3F7AA3-5B55-D94F-8DD3-C810DE9ED3F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04312" y="2398302"/>
            <a:ext cx="4683700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A81BBB1-4A31-B84D-A976-E7D5467F4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1" y="3463869"/>
            <a:ext cx="4683160" cy="150368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937D7E-522F-B64A-9425-F952F0E42DFB}"/>
              </a:ext>
            </a:extLst>
          </p:cNvPr>
          <p:cNvGrpSpPr/>
          <p:nvPr userDrawn="1"/>
        </p:nvGrpSpPr>
        <p:grpSpPr>
          <a:xfrm>
            <a:off x="6719340" y="5634052"/>
            <a:ext cx="2987683" cy="282321"/>
            <a:chOff x="5059259" y="3924366"/>
            <a:chExt cx="3912923" cy="369751"/>
          </a:xfrm>
        </p:grpSpPr>
        <p:pic>
          <p:nvPicPr>
            <p:cNvPr id="28" name="Picture 2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24CACD-F4C2-C34E-9C40-7D18C0861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816" y="3924366"/>
              <a:ext cx="2427366" cy="369711"/>
            </a:xfrm>
            <a:prstGeom prst="rect">
              <a:avLst/>
            </a:prstGeom>
          </p:spPr>
        </p:pic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9848543-868A-204A-9AEC-BE367328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259" y="3924366"/>
              <a:ext cx="1448697" cy="369751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FB4A191-FFD8-8246-8942-5C091CA2C0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25" y="5633759"/>
            <a:ext cx="1930722" cy="2822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747D5E8-7380-174D-808A-D0B3E876E7EC}"/>
              </a:ext>
            </a:extLst>
          </p:cNvPr>
          <p:cNvGrpSpPr/>
          <p:nvPr userDrawn="1"/>
        </p:nvGrpSpPr>
        <p:grpSpPr>
          <a:xfrm>
            <a:off x="6717596" y="5986763"/>
            <a:ext cx="2613640" cy="284967"/>
            <a:chOff x="5057514" y="4377778"/>
            <a:chExt cx="3423045" cy="373217"/>
          </a:xfrm>
        </p:grpSpPr>
        <p:pic>
          <p:nvPicPr>
            <p:cNvPr id="32" name="Picture 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CB78D14-0DC4-2641-9B0A-0989F9BEA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7514" y="4377778"/>
              <a:ext cx="1448697" cy="369751"/>
            </a:xfrm>
            <a:prstGeom prst="rect">
              <a:avLst/>
            </a:prstGeom>
          </p:spPr>
        </p:pic>
        <p:pic>
          <p:nvPicPr>
            <p:cNvPr id="33" name="Picture 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D34A66A-D919-4E42-8DD7-0A15BC8B7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0227" y="4377778"/>
              <a:ext cx="1930332" cy="373217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E690E50-46E2-154B-90A7-23DF675F5A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25" y="5987309"/>
            <a:ext cx="1558135" cy="28499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38B908-19DE-9846-887B-DECB55F83F7A}"/>
              </a:ext>
            </a:extLst>
          </p:cNvPr>
          <p:cNvCxnSpPr/>
          <p:nvPr userDrawn="1"/>
        </p:nvCxnSpPr>
        <p:spPr>
          <a:xfrm>
            <a:off x="6044761" y="5331007"/>
            <a:ext cx="0" cy="11700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470071-2329-BD4F-8628-4A9600A069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54" y="5656436"/>
            <a:ext cx="3486259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r, cellphone, phone, front&#10;&#10;Description automatically generated">
            <a:extLst>
              <a:ext uri="{FF2B5EF4-FFF2-40B4-BE49-F238E27FC236}">
                <a16:creationId xmlns:a16="http://schemas.microsoft.com/office/drawing/2014/main" id="{155429A8-E283-AE4F-88D4-144EFC4EA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7010"/>
            <a:ext cx="12192000" cy="440780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C134724-C163-574F-8BA2-FFFF5211D44F}"/>
              </a:ext>
            </a:extLst>
          </p:cNvPr>
          <p:cNvSpPr/>
          <p:nvPr userDrawn="1"/>
        </p:nvSpPr>
        <p:spPr>
          <a:xfrm rot="16200000">
            <a:off x="5455557" y="544690"/>
            <a:ext cx="6846711" cy="5779907"/>
          </a:xfrm>
          <a:prstGeom prst="rect">
            <a:avLst/>
          </a:prstGeom>
          <a:solidFill>
            <a:srgbClr val="00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1BE919-DC09-3A43-B246-5A10D67E5384}"/>
              </a:ext>
            </a:extLst>
          </p:cNvPr>
          <p:cNvCxnSpPr>
            <a:cxnSpLocks/>
          </p:cNvCxnSpPr>
          <p:nvPr userDrawn="1"/>
        </p:nvCxnSpPr>
        <p:spPr>
          <a:xfrm>
            <a:off x="11337096" y="0"/>
            <a:ext cx="0" cy="4195654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4396" y="2056160"/>
            <a:ext cx="4616329" cy="147118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4210" y="3645821"/>
            <a:ext cx="4625151" cy="54983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4210" y="4314119"/>
            <a:ext cx="4625151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31F14F-C74F-4C43-B521-47FD3E3999A0}"/>
              </a:ext>
            </a:extLst>
          </p:cNvPr>
          <p:cNvCxnSpPr>
            <a:cxnSpLocks/>
          </p:cNvCxnSpPr>
          <p:nvPr userDrawn="1"/>
        </p:nvCxnSpPr>
        <p:spPr>
          <a:xfrm>
            <a:off x="423134" y="1182544"/>
            <a:ext cx="0" cy="449291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015FD1-4683-214F-95B5-1925380FBBC2}"/>
              </a:ext>
            </a:extLst>
          </p:cNvPr>
          <p:cNvCxnSpPr>
            <a:cxnSpLocks/>
          </p:cNvCxnSpPr>
          <p:nvPr userDrawn="1"/>
        </p:nvCxnSpPr>
        <p:spPr>
          <a:xfrm>
            <a:off x="0" y="1627819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BDCD7847-1522-0E44-AF5F-7A45814F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65" y="5968781"/>
            <a:ext cx="429996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F8BCE1-6DCB-2840-A0A1-8CC968F7C884}"/>
              </a:ext>
            </a:extLst>
          </p:cNvPr>
          <p:cNvSpPr/>
          <p:nvPr userDrawn="1"/>
        </p:nvSpPr>
        <p:spPr>
          <a:xfrm rot="16200000">
            <a:off x="5459989" y="549121"/>
            <a:ext cx="6846710" cy="5771045"/>
          </a:xfrm>
          <a:prstGeom prst="rect">
            <a:avLst/>
          </a:prstGeom>
          <a:solidFill>
            <a:srgbClr val="00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3" y="1180347"/>
            <a:ext cx="5997825" cy="445595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960654-D825-024F-B13F-787B9EC0C20F}"/>
              </a:ext>
            </a:extLst>
          </p:cNvPr>
          <p:cNvCxnSpPr>
            <a:cxnSpLocks/>
          </p:cNvCxnSpPr>
          <p:nvPr userDrawn="1"/>
        </p:nvCxnSpPr>
        <p:spPr>
          <a:xfrm>
            <a:off x="11337096" y="0"/>
            <a:ext cx="0" cy="4195654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BB1ED9C-99DB-C246-A4DB-F174540FC6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4396" y="2056160"/>
            <a:ext cx="4616329" cy="147118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9EFF162-5FEB-B040-9994-7DE97E34B8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314210" y="3645821"/>
            <a:ext cx="4625151" cy="54983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2FADF90-0AAD-0F45-A3AC-ABD6E1C37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4210" y="4314119"/>
            <a:ext cx="4625151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B0BF2B-4F90-D247-9C57-408C733BE5F6}"/>
              </a:ext>
            </a:extLst>
          </p:cNvPr>
          <p:cNvCxnSpPr>
            <a:cxnSpLocks/>
          </p:cNvCxnSpPr>
          <p:nvPr userDrawn="1"/>
        </p:nvCxnSpPr>
        <p:spPr>
          <a:xfrm>
            <a:off x="0" y="1627819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C2884DF9-53E6-4346-861F-8121ED406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65" y="5968781"/>
            <a:ext cx="4299966" cy="5760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B553F8-A471-9349-94E7-432646AEA067}"/>
              </a:ext>
            </a:extLst>
          </p:cNvPr>
          <p:cNvSpPr/>
          <p:nvPr userDrawn="1"/>
        </p:nvSpPr>
        <p:spPr>
          <a:xfrm>
            <a:off x="11768865" y="1180348"/>
            <a:ext cx="437881" cy="447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hone, sitting, table, clock&#10;&#10;Description automatically generated">
            <a:extLst>
              <a:ext uri="{FF2B5EF4-FFF2-40B4-BE49-F238E27FC236}">
                <a16:creationId xmlns:a16="http://schemas.microsoft.com/office/drawing/2014/main" id="{DF8C0800-00EC-9F46-A6BA-947BD36F6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63" t="318" r="24882" b="451"/>
          <a:stretch/>
        </p:blipFill>
        <p:spPr>
          <a:xfrm>
            <a:off x="6078532" y="18570"/>
            <a:ext cx="6134292" cy="6866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3C282F-EB59-3543-87B8-7F8DEB02A5A3}"/>
              </a:ext>
            </a:extLst>
          </p:cNvPr>
          <p:cNvSpPr/>
          <p:nvPr userDrawn="1"/>
        </p:nvSpPr>
        <p:spPr>
          <a:xfrm>
            <a:off x="-18404" y="0"/>
            <a:ext cx="6099625" cy="6866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74936" y="839972"/>
            <a:ext cx="4261471" cy="935665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74936" y="2517070"/>
            <a:ext cx="4261475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74937" y="3456301"/>
            <a:ext cx="4261480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7258B3-6723-9E4F-856A-23B5B163D4E7}"/>
              </a:ext>
            </a:extLst>
          </p:cNvPr>
          <p:cNvCxnSpPr>
            <a:cxnSpLocks/>
          </p:cNvCxnSpPr>
          <p:nvPr userDrawn="1"/>
        </p:nvCxnSpPr>
        <p:spPr>
          <a:xfrm>
            <a:off x="1214" y="5567101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F689BE-95E2-6A46-A78D-4BA7755CE76B}"/>
              </a:ext>
            </a:extLst>
          </p:cNvPr>
          <p:cNvCxnSpPr>
            <a:cxnSpLocks/>
          </p:cNvCxnSpPr>
          <p:nvPr userDrawn="1"/>
        </p:nvCxnSpPr>
        <p:spPr>
          <a:xfrm>
            <a:off x="492175" y="909713"/>
            <a:ext cx="0" cy="595658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0EEB1F-4E01-6345-B454-EFB58C31E212}"/>
              </a:ext>
            </a:extLst>
          </p:cNvPr>
          <p:cNvCxnSpPr>
            <a:cxnSpLocks/>
          </p:cNvCxnSpPr>
          <p:nvPr userDrawn="1"/>
        </p:nvCxnSpPr>
        <p:spPr>
          <a:xfrm>
            <a:off x="5607474" y="-18570"/>
            <a:ext cx="0" cy="641937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4034767-142E-6245-A8EC-C997E3BBB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50" y="5958919"/>
            <a:ext cx="429996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345EFC-CAB9-A740-967E-AFE88684B442}"/>
              </a:ext>
            </a:extLst>
          </p:cNvPr>
          <p:cNvSpPr/>
          <p:nvPr userDrawn="1"/>
        </p:nvSpPr>
        <p:spPr>
          <a:xfrm>
            <a:off x="-18404" y="-18575"/>
            <a:ext cx="6099625" cy="69034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FBAEAB-D120-8149-909C-FAB20293F1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36" y="839972"/>
            <a:ext cx="4261471" cy="935665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7CDE83-B46C-E54F-9B80-24A8D3DC5FD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74936" y="2517070"/>
            <a:ext cx="4261475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054FB77-B517-C74A-B356-D4517F3FB1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37" y="3456301"/>
            <a:ext cx="4261480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F55095-68A1-B941-9BE0-888332DD4FAE}"/>
              </a:ext>
            </a:extLst>
          </p:cNvPr>
          <p:cNvCxnSpPr>
            <a:cxnSpLocks/>
          </p:cNvCxnSpPr>
          <p:nvPr userDrawn="1"/>
        </p:nvCxnSpPr>
        <p:spPr>
          <a:xfrm>
            <a:off x="1214" y="5567101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8FB32-6459-F34B-8979-07136250C7E7}"/>
              </a:ext>
            </a:extLst>
          </p:cNvPr>
          <p:cNvCxnSpPr>
            <a:cxnSpLocks/>
          </p:cNvCxnSpPr>
          <p:nvPr userDrawn="1"/>
        </p:nvCxnSpPr>
        <p:spPr>
          <a:xfrm>
            <a:off x="492175" y="909713"/>
            <a:ext cx="0" cy="595658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E860A2-6706-3A4F-85C9-E8BEC9A452D6}"/>
              </a:ext>
            </a:extLst>
          </p:cNvPr>
          <p:cNvCxnSpPr>
            <a:cxnSpLocks/>
          </p:cNvCxnSpPr>
          <p:nvPr userDrawn="1"/>
        </p:nvCxnSpPr>
        <p:spPr>
          <a:xfrm>
            <a:off x="5607474" y="-18570"/>
            <a:ext cx="0" cy="641937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90525A1-DD7A-D249-8353-F7C42128A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50" y="5958919"/>
            <a:ext cx="4299966" cy="57607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71750" y="0"/>
            <a:ext cx="612025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DBA51ED0-AC23-9247-A885-B540A5C4E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705" b="21371"/>
          <a:stretch/>
        </p:blipFill>
        <p:spPr>
          <a:xfrm>
            <a:off x="2212" y="1175953"/>
            <a:ext cx="12198647" cy="446666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A214497-3A19-2949-BC95-02ED12518AD2}"/>
              </a:ext>
            </a:extLst>
          </p:cNvPr>
          <p:cNvSpPr/>
          <p:nvPr userDrawn="1"/>
        </p:nvSpPr>
        <p:spPr>
          <a:xfrm rot="5400000">
            <a:off x="8280089" y="3360361"/>
            <a:ext cx="1215380" cy="5779899"/>
          </a:xfrm>
          <a:prstGeom prst="rect">
            <a:avLst/>
          </a:prstGeom>
          <a:solidFill>
            <a:srgbClr val="00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AF7C8-AF7B-EB42-B754-00A9A452984D}"/>
              </a:ext>
            </a:extLst>
          </p:cNvPr>
          <p:cNvSpPr/>
          <p:nvPr userDrawn="1"/>
        </p:nvSpPr>
        <p:spPr>
          <a:xfrm>
            <a:off x="6000881" y="1203158"/>
            <a:ext cx="5776847" cy="5654841"/>
          </a:xfrm>
          <a:prstGeom prst="rect">
            <a:avLst/>
          </a:prstGeom>
          <a:solidFill>
            <a:srgbClr val="003C6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015FD1-4683-214F-95B5-1925380FBBC2}"/>
              </a:ext>
            </a:extLst>
          </p:cNvPr>
          <p:cNvCxnSpPr>
            <a:cxnSpLocks/>
          </p:cNvCxnSpPr>
          <p:nvPr userDrawn="1"/>
        </p:nvCxnSpPr>
        <p:spPr>
          <a:xfrm>
            <a:off x="0" y="1627819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31F14F-C74F-4C43-B521-47FD3E3999A0}"/>
              </a:ext>
            </a:extLst>
          </p:cNvPr>
          <p:cNvCxnSpPr>
            <a:cxnSpLocks/>
          </p:cNvCxnSpPr>
          <p:nvPr userDrawn="1"/>
        </p:nvCxnSpPr>
        <p:spPr>
          <a:xfrm>
            <a:off x="423134" y="1182544"/>
            <a:ext cx="0" cy="4462272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1BE919-DC09-3A43-B246-5A10D67E5384}"/>
              </a:ext>
            </a:extLst>
          </p:cNvPr>
          <p:cNvCxnSpPr>
            <a:cxnSpLocks/>
          </p:cNvCxnSpPr>
          <p:nvPr userDrawn="1"/>
        </p:nvCxnSpPr>
        <p:spPr>
          <a:xfrm>
            <a:off x="11337096" y="0"/>
            <a:ext cx="0" cy="4195654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4396" y="2056160"/>
            <a:ext cx="4616329" cy="147118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4210" y="3645821"/>
            <a:ext cx="4625151" cy="54983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4210" y="4314119"/>
            <a:ext cx="4625151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D7072-8E61-8A4A-8FA5-CB0BB9A6A728}"/>
              </a:ext>
            </a:extLst>
          </p:cNvPr>
          <p:cNvGrpSpPr/>
          <p:nvPr userDrawn="1"/>
        </p:nvGrpSpPr>
        <p:grpSpPr>
          <a:xfrm>
            <a:off x="8100461" y="961182"/>
            <a:ext cx="1340390" cy="404228"/>
            <a:chOff x="8100461" y="961182"/>
            <a:chExt cx="1340390" cy="4042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52EC65-56B6-E645-9466-67D81ED7DD29}"/>
                </a:ext>
              </a:extLst>
            </p:cNvPr>
            <p:cNvGrpSpPr/>
            <p:nvPr userDrawn="1"/>
          </p:nvGrpSpPr>
          <p:grpSpPr>
            <a:xfrm>
              <a:off x="8100461" y="961182"/>
              <a:ext cx="1340390" cy="404228"/>
              <a:chOff x="8100461" y="961182"/>
              <a:chExt cx="1340390" cy="4042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C368A69-521D-A745-B5E9-30391993EF7D}"/>
                  </a:ext>
                </a:extLst>
              </p:cNvPr>
              <p:cNvGrpSpPr/>
              <p:nvPr userDrawn="1"/>
            </p:nvGrpSpPr>
            <p:grpSpPr>
              <a:xfrm rot="5400000">
                <a:off x="8597476" y="522035"/>
                <a:ext cx="346360" cy="1340390"/>
                <a:chOff x="10819113" y="-279034"/>
                <a:chExt cx="990396" cy="3832767"/>
              </a:xfrm>
              <a:solidFill>
                <a:schemeClr val="bg1"/>
              </a:solidFill>
            </p:grpSpPr>
            <p:sp>
              <p:nvSpPr>
                <p:cNvPr id="17" name="Trapezoid 23">
                  <a:extLst>
                    <a:ext uri="{FF2B5EF4-FFF2-40B4-BE49-F238E27FC236}">
                      <a16:creationId xmlns:a16="http://schemas.microsoft.com/office/drawing/2014/main" id="{5CC7D75B-10B6-2D43-8C3E-9C46E949F430}"/>
                    </a:ext>
                  </a:extLst>
                </p:cNvPr>
                <p:cNvSpPr/>
                <p:nvPr/>
              </p:nvSpPr>
              <p:spPr>
                <a:xfrm rot="6932527">
                  <a:off x="10297909" y="2236933"/>
                  <a:ext cx="1838004" cy="795595"/>
                </a:xfrm>
                <a:custGeom>
                  <a:avLst/>
                  <a:gdLst>
                    <a:gd name="connsiteX0" fmla="*/ 0 w 1294318"/>
                    <a:gd name="connsiteY0" fmla="*/ 552450 h 552450"/>
                    <a:gd name="connsiteX1" fmla="*/ 138113 w 1294318"/>
                    <a:gd name="connsiteY1" fmla="*/ 0 h 552450"/>
                    <a:gd name="connsiteX2" fmla="*/ 1156206 w 1294318"/>
                    <a:gd name="connsiteY2" fmla="*/ 0 h 552450"/>
                    <a:gd name="connsiteX3" fmla="*/ 1294318 w 1294318"/>
                    <a:gd name="connsiteY3" fmla="*/ 552450 h 552450"/>
                    <a:gd name="connsiteX4" fmla="*/ 0 w 1294318"/>
                    <a:gd name="connsiteY4" fmla="*/ 552450 h 552450"/>
                    <a:gd name="connsiteX0" fmla="*/ 0 w 1294318"/>
                    <a:gd name="connsiteY0" fmla="*/ 598514 h 598514"/>
                    <a:gd name="connsiteX1" fmla="*/ 182959 w 1294318"/>
                    <a:gd name="connsiteY1" fmla="*/ 0 h 598514"/>
                    <a:gd name="connsiteX2" fmla="*/ 1156206 w 1294318"/>
                    <a:gd name="connsiteY2" fmla="*/ 46064 h 598514"/>
                    <a:gd name="connsiteX3" fmla="*/ 1294318 w 1294318"/>
                    <a:gd name="connsiteY3" fmla="*/ 598514 h 598514"/>
                    <a:gd name="connsiteX4" fmla="*/ 0 w 1294318"/>
                    <a:gd name="connsiteY4" fmla="*/ 598514 h 598514"/>
                    <a:gd name="connsiteX0" fmla="*/ 0 w 1621502"/>
                    <a:gd name="connsiteY0" fmla="*/ 709123 h 709123"/>
                    <a:gd name="connsiteX1" fmla="*/ 510143 w 1621502"/>
                    <a:gd name="connsiteY1" fmla="*/ 0 h 709123"/>
                    <a:gd name="connsiteX2" fmla="*/ 1483390 w 1621502"/>
                    <a:gd name="connsiteY2" fmla="*/ 46064 h 709123"/>
                    <a:gd name="connsiteX3" fmla="*/ 1621502 w 1621502"/>
                    <a:gd name="connsiteY3" fmla="*/ 598514 h 709123"/>
                    <a:gd name="connsiteX4" fmla="*/ 0 w 1621502"/>
                    <a:gd name="connsiteY4" fmla="*/ 709123 h 709123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3390 w 1842364"/>
                    <a:gd name="connsiteY2" fmla="*/ 46064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331053 w 1842364"/>
                    <a:gd name="connsiteY2" fmla="*/ 147013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7623 w 1842364"/>
                    <a:gd name="connsiteY2" fmla="*/ 47560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768516"/>
                    <a:gd name="connsiteY0" fmla="*/ 709021 h 795595"/>
                    <a:gd name="connsiteX1" fmla="*/ 436295 w 1768516"/>
                    <a:gd name="connsiteY1" fmla="*/ 0 h 795595"/>
                    <a:gd name="connsiteX2" fmla="*/ 1413775 w 1768516"/>
                    <a:gd name="connsiteY2" fmla="*/ 47560 h 795595"/>
                    <a:gd name="connsiteX3" fmla="*/ 1768516 w 1768516"/>
                    <a:gd name="connsiteY3" fmla="*/ 795595 h 795595"/>
                    <a:gd name="connsiteX4" fmla="*/ 0 w 1768516"/>
                    <a:gd name="connsiteY4" fmla="*/ 709021 h 795595"/>
                    <a:gd name="connsiteX0" fmla="*/ 0 w 1838004"/>
                    <a:gd name="connsiteY0" fmla="*/ 703520 h 795595"/>
                    <a:gd name="connsiteX1" fmla="*/ 505783 w 1838004"/>
                    <a:gd name="connsiteY1" fmla="*/ 0 h 795595"/>
                    <a:gd name="connsiteX2" fmla="*/ 1483263 w 1838004"/>
                    <a:gd name="connsiteY2" fmla="*/ 47560 h 795595"/>
                    <a:gd name="connsiteX3" fmla="*/ 1838004 w 1838004"/>
                    <a:gd name="connsiteY3" fmla="*/ 795595 h 795595"/>
                    <a:gd name="connsiteX4" fmla="*/ 0 w 1838004"/>
                    <a:gd name="connsiteY4" fmla="*/ 703520 h 795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8004" h="795595">
                      <a:moveTo>
                        <a:pt x="0" y="703520"/>
                      </a:moveTo>
                      <a:lnTo>
                        <a:pt x="505783" y="0"/>
                      </a:lnTo>
                      <a:lnTo>
                        <a:pt x="1483263" y="47560"/>
                      </a:lnTo>
                      <a:lnTo>
                        <a:pt x="1838004" y="795595"/>
                      </a:lnTo>
                      <a:lnTo>
                        <a:pt x="0" y="703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rapezoid 21">
                  <a:extLst>
                    <a:ext uri="{FF2B5EF4-FFF2-40B4-BE49-F238E27FC236}">
                      <a16:creationId xmlns:a16="http://schemas.microsoft.com/office/drawing/2014/main" id="{3D7FF898-26E2-4648-9A62-BBA2DCDDC7F9}"/>
                    </a:ext>
                  </a:extLst>
                </p:cNvPr>
                <p:cNvSpPr/>
                <p:nvPr/>
              </p:nvSpPr>
              <p:spPr>
                <a:xfrm rot="3564618">
                  <a:off x="10053790" y="671899"/>
                  <a:ext cx="2706652" cy="804786"/>
                </a:xfrm>
                <a:custGeom>
                  <a:avLst/>
                  <a:gdLst>
                    <a:gd name="connsiteX0" fmla="*/ 0 w 2153892"/>
                    <a:gd name="connsiteY0" fmla="*/ 691171 h 691171"/>
                    <a:gd name="connsiteX1" fmla="*/ 148616 w 2153892"/>
                    <a:gd name="connsiteY1" fmla="*/ 0 h 691171"/>
                    <a:gd name="connsiteX2" fmla="*/ 2005276 w 2153892"/>
                    <a:gd name="connsiteY2" fmla="*/ 0 h 691171"/>
                    <a:gd name="connsiteX3" fmla="*/ 2153892 w 2153892"/>
                    <a:gd name="connsiteY3" fmla="*/ 691171 h 691171"/>
                    <a:gd name="connsiteX4" fmla="*/ 0 w 2153892"/>
                    <a:gd name="connsiteY4" fmla="*/ 691171 h 691171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05276 w 2153892"/>
                    <a:gd name="connsiteY2" fmla="*/ 72557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12358 w 2153892"/>
                    <a:gd name="connsiteY2" fmla="*/ 73055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448226"/>
                    <a:gd name="connsiteY0" fmla="*/ 763728 h 808635"/>
                    <a:gd name="connsiteX1" fmla="*/ 169378 w 2448226"/>
                    <a:gd name="connsiteY1" fmla="*/ 0 h 808635"/>
                    <a:gd name="connsiteX2" fmla="*/ 2012358 w 2448226"/>
                    <a:gd name="connsiteY2" fmla="*/ 73055 h 808635"/>
                    <a:gd name="connsiteX3" fmla="*/ 2448226 w 2448226"/>
                    <a:gd name="connsiteY3" fmla="*/ 808635 h 808635"/>
                    <a:gd name="connsiteX4" fmla="*/ 0 w 2448226"/>
                    <a:gd name="connsiteY4" fmla="*/ 763728 h 808635"/>
                    <a:gd name="connsiteX0" fmla="*/ 0 w 2706651"/>
                    <a:gd name="connsiteY0" fmla="*/ 714230 h 808635"/>
                    <a:gd name="connsiteX1" fmla="*/ 427803 w 2706651"/>
                    <a:gd name="connsiteY1" fmla="*/ 0 h 808635"/>
                    <a:gd name="connsiteX2" fmla="*/ 2270783 w 2706651"/>
                    <a:gd name="connsiteY2" fmla="*/ 73055 h 808635"/>
                    <a:gd name="connsiteX3" fmla="*/ 2706651 w 2706651"/>
                    <a:gd name="connsiteY3" fmla="*/ 808635 h 808635"/>
                    <a:gd name="connsiteX4" fmla="*/ 0 w 2706651"/>
                    <a:gd name="connsiteY4" fmla="*/ 714230 h 808635"/>
                    <a:gd name="connsiteX0" fmla="*/ 0 w 2706651"/>
                    <a:gd name="connsiteY0" fmla="*/ 641175 h 735580"/>
                    <a:gd name="connsiteX1" fmla="*/ 527435 w 2706651"/>
                    <a:gd name="connsiteY1" fmla="*/ 7972 h 735580"/>
                    <a:gd name="connsiteX2" fmla="*/ 2270783 w 2706651"/>
                    <a:gd name="connsiteY2" fmla="*/ 0 h 735580"/>
                    <a:gd name="connsiteX3" fmla="*/ 2706651 w 2706651"/>
                    <a:gd name="connsiteY3" fmla="*/ 735580 h 735580"/>
                    <a:gd name="connsiteX4" fmla="*/ 0 w 2706651"/>
                    <a:gd name="connsiteY4" fmla="*/ 641175 h 735580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0783 w 2706651"/>
                    <a:gd name="connsiteY2" fmla="*/ 73553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2399 w 2706651"/>
                    <a:gd name="connsiteY2" fmla="*/ 70820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1995 h 806400"/>
                    <a:gd name="connsiteX1" fmla="*/ 419105 w 2706651"/>
                    <a:gd name="connsiteY1" fmla="*/ 0 h 806400"/>
                    <a:gd name="connsiteX2" fmla="*/ 2272399 w 2706651"/>
                    <a:gd name="connsiteY2" fmla="*/ 68087 h 806400"/>
                    <a:gd name="connsiteX3" fmla="*/ 2706651 w 2706651"/>
                    <a:gd name="connsiteY3" fmla="*/ 806400 h 806400"/>
                    <a:gd name="connsiteX4" fmla="*/ 0 w 2706651"/>
                    <a:gd name="connsiteY4" fmla="*/ 711995 h 806400"/>
                    <a:gd name="connsiteX0" fmla="*/ 0 w 2706651"/>
                    <a:gd name="connsiteY0" fmla="*/ 708764 h 803169"/>
                    <a:gd name="connsiteX1" fmla="*/ 424571 w 2706651"/>
                    <a:gd name="connsiteY1" fmla="*/ 0 h 803169"/>
                    <a:gd name="connsiteX2" fmla="*/ 2272399 w 2706651"/>
                    <a:gd name="connsiteY2" fmla="*/ 64856 h 803169"/>
                    <a:gd name="connsiteX3" fmla="*/ 2706651 w 2706651"/>
                    <a:gd name="connsiteY3" fmla="*/ 803169 h 803169"/>
                    <a:gd name="connsiteX4" fmla="*/ 0 w 2706651"/>
                    <a:gd name="connsiteY4" fmla="*/ 708764 h 803169"/>
                    <a:gd name="connsiteX0" fmla="*/ 0 w 2706651"/>
                    <a:gd name="connsiteY0" fmla="*/ 710380 h 804785"/>
                    <a:gd name="connsiteX1" fmla="*/ 421837 w 2706651"/>
                    <a:gd name="connsiteY1" fmla="*/ 0 h 804785"/>
                    <a:gd name="connsiteX2" fmla="*/ 2272399 w 2706651"/>
                    <a:gd name="connsiteY2" fmla="*/ 66472 h 804785"/>
                    <a:gd name="connsiteX3" fmla="*/ 2706651 w 2706651"/>
                    <a:gd name="connsiteY3" fmla="*/ 804785 h 804785"/>
                    <a:gd name="connsiteX4" fmla="*/ 0 w 2706651"/>
                    <a:gd name="connsiteY4" fmla="*/ 710380 h 80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6651" h="804785">
                      <a:moveTo>
                        <a:pt x="0" y="710380"/>
                      </a:moveTo>
                      <a:lnTo>
                        <a:pt x="421837" y="0"/>
                      </a:lnTo>
                      <a:lnTo>
                        <a:pt x="2272399" y="66472"/>
                      </a:lnTo>
                      <a:lnTo>
                        <a:pt x="2706651" y="804785"/>
                      </a:lnTo>
                      <a:lnTo>
                        <a:pt x="0" y="7103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4610ECD-3063-2E45-8977-9670D2B35E70}"/>
                  </a:ext>
                </a:extLst>
              </p:cNvPr>
              <p:cNvGrpSpPr/>
              <p:nvPr userDrawn="1"/>
            </p:nvGrpSpPr>
            <p:grpSpPr>
              <a:xfrm rot="5400000">
                <a:off x="8597476" y="464167"/>
                <a:ext cx="346360" cy="1340390"/>
                <a:chOff x="10819113" y="-279034"/>
                <a:chExt cx="990396" cy="3832767"/>
              </a:xfrm>
              <a:solidFill>
                <a:schemeClr val="accent1"/>
              </a:solidFill>
            </p:grpSpPr>
            <p:sp>
              <p:nvSpPr>
                <p:cNvPr id="25" name="Trapezoid 23">
                  <a:extLst>
                    <a:ext uri="{FF2B5EF4-FFF2-40B4-BE49-F238E27FC236}">
                      <a16:creationId xmlns:a16="http://schemas.microsoft.com/office/drawing/2014/main" id="{01109208-5C6B-7744-8336-82DBD919FCB1}"/>
                    </a:ext>
                  </a:extLst>
                </p:cNvPr>
                <p:cNvSpPr/>
                <p:nvPr/>
              </p:nvSpPr>
              <p:spPr>
                <a:xfrm rot="6932527">
                  <a:off x="10297909" y="2236933"/>
                  <a:ext cx="1838004" cy="795595"/>
                </a:xfrm>
                <a:custGeom>
                  <a:avLst/>
                  <a:gdLst>
                    <a:gd name="connsiteX0" fmla="*/ 0 w 1294318"/>
                    <a:gd name="connsiteY0" fmla="*/ 552450 h 552450"/>
                    <a:gd name="connsiteX1" fmla="*/ 138113 w 1294318"/>
                    <a:gd name="connsiteY1" fmla="*/ 0 h 552450"/>
                    <a:gd name="connsiteX2" fmla="*/ 1156206 w 1294318"/>
                    <a:gd name="connsiteY2" fmla="*/ 0 h 552450"/>
                    <a:gd name="connsiteX3" fmla="*/ 1294318 w 1294318"/>
                    <a:gd name="connsiteY3" fmla="*/ 552450 h 552450"/>
                    <a:gd name="connsiteX4" fmla="*/ 0 w 1294318"/>
                    <a:gd name="connsiteY4" fmla="*/ 552450 h 552450"/>
                    <a:gd name="connsiteX0" fmla="*/ 0 w 1294318"/>
                    <a:gd name="connsiteY0" fmla="*/ 598514 h 598514"/>
                    <a:gd name="connsiteX1" fmla="*/ 182959 w 1294318"/>
                    <a:gd name="connsiteY1" fmla="*/ 0 h 598514"/>
                    <a:gd name="connsiteX2" fmla="*/ 1156206 w 1294318"/>
                    <a:gd name="connsiteY2" fmla="*/ 46064 h 598514"/>
                    <a:gd name="connsiteX3" fmla="*/ 1294318 w 1294318"/>
                    <a:gd name="connsiteY3" fmla="*/ 598514 h 598514"/>
                    <a:gd name="connsiteX4" fmla="*/ 0 w 1294318"/>
                    <a:gd name="connsiteY4" fmla="*/ 598514 h 598514"/>
                    <a:gd name="connsiteX0" fmla="*/ 0 w 1621502"/>
                    <a:gd name="connsiteY0" fmla="*/ 709123 h 709123"/>
                    <a:gd name="connsiteX1" fmla="*/ 510143 w 1621502"/>
                    <a:gd name="connsiteY1" fmla="*/ 0 h 709123"/>
                    <a:gd name="connsiteX2" fmla="*/ 1483390 w 1621502"/>
                    <a:gd name="connsiteY2" fmla="*/ 46064 h 709123"/>
                    <a:gd name="connsiteX3" fmla="*/ 1621502 w 1621502"/>
                    <a:gd name="connsiteY3" fmla="*/ 598514 h 709123"/>
                    <a:gd name="connsiteX4" fmla="*/ 0 w 1621502"/>
                    <a:gd name="connsiteY4" fmla="*/ 709123 h 709123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3390 w 1842364"/>
                    <a:gd name="connsiteY2" fmla="*/ 46064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331053 w 1842364"/>
                    <a:gd name="connsiteY2" fmla="*/ 147013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7623 w 1842364"/>
                    <a:gd name="connsiteY2" fmla="*/ 47560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768516"/>
                    <a:gd name="connsiteY0" fmla="*/ 709021 h 795595"/>
                    <a:gd name="connsiteX1" fmla="*/ 436295 w 1768516"/>
                    <a:gd name="connsiteY1" fmla="*/ 0 h 795595"/>
                    <a:gd name="connsiteX2" fmla="*/ 1413775 w 1768516"/>
                    <a:gd name="connsiteY2" fmla="*/ 47560 h 795595"/>
                    <a:gd name="connsiteX3" fmla="*/ 1768516 w 1768516"/>
                    <a:gd name="connsiteY3" fmla="*/ 795595 h 795595"/>
                    <a:gd name="connsiteX4" fmla="*/ 0 w 1768516"/>
                    <a:gd name="connsiteY4" fmla="*/ 709021 h 795595"/>
                    <a:gd name="connsiteX0" fmla="*/ 0 w 1838004"/>
                    <a:gd name="connsiteY0" fmla="*/ 703520 h 795595"/>
                    <a:gd name="connsiteX1" fmla="*/ 505783 w 1838004"/>
                    <a:gd name="connsiteY1" fmla="*/ 0 h 795595"/>
                    <a:gd name="connsiteX2" fmla="*/ 1483263 w 1838004"/>
                    <a:gd name="connsiteY2" fmla="*/ 47560 h 795595"/>
                    <a:gd name="connsiteX3" fmla="*/ 1838004 w 1838004"/>
                    <a:gd name="connsiteY3" fmla="*/ 795595 h 795595"/>
                    <a:gd name="connsiteX4" fmla="*/ 0 w 1838004"/>
                    <a:gd name="connsiteY4" fmla="*/ 703520 h 795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8004" h="795595">
                      <a:moveTo>
                        <a:pt x="0" y="703520"/>
                      </a:moveTo>
                      <a:lnTo>
                        <a:pt x="505783" y="0"/>
                      </a:lnTo>
                      <a:lnTo>
                        <a:pt x="1483263" y="47560"/>
                      </a:lnTo>
                      <a:lnTo>
                        <a:pt x="1838004" y="795595"/>
                      </a:lnTo>
                      <a:lnTo>
                        <a:pt x="0" y="703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rapezoid 21">
                  <a:extLst>
                    <a:ext uri="{FF2B5EF4-FFF2-40B4-BE49-F238E27FC236}">
                      <a16:creationId xmlns:a16="http://schemas.microsoft.com/office/drawing/2014/main" id="{80E6C773-8354-9445-A8E5-2C54D34558E8}"/>
                    </a:ext>
                  </a:extLst>
                </p:cNvPr>
                <p:cNvSpPr/>
                <p:nvPr/>
              </p:nvSpPr>
              <p:spPr>
                <a:xfrm rot="3564618">
                  <a:off x="10053790" y="671899"/>
                  <a:ext cx="2706652" cy="804786"/>
                </a:xfrm>
                <a:custGeom>
                  <a:avLst/>
                  <a:gdLst>
                    <a:gd name="connsiteX0" fmla="*/ 0 w 2153892"/>
                    <a:gd name="connsiteY0" fmla="*/ 691171 h 691171"/>
                    <a:gd name="connsiteX1" fmla="*/ 148616 w 2153892"/>
                    <a:gd name="connsiteY1" fmla="*/ 0 h 691171"/>
                    <a:gd name="connsiteX2" fmla="*/ 2005276 w 2153892"/>
                    <a:gd name="connsiteY2" fmla="*/ 0 h 691171"/>
                    <a:gd name="connsiteX3" fmla="*/ 2153892 w 2153892"/>
                    <a:gd name="connsiteY3" fmla="*/ 691171 h 691171"/>
                    <a:gd name="connsiteX4" fmla="*/ 0 w 2153892"/>
                    <a:gd name="connsiteY4" fmla="*/ 691171 h 691171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05276 w 2153892"/>
                    <a:gd name="connsiteY2" fmla="*/ 72557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12358 w 2153892"/>
                    <a:gd name="connsiteY2" fmla="*/ 73055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448226"/>
                    <a:gd name="connsiteY0" fmla="*/ 763728 h 808635"/>
                    <a:gd name="connsiteX1" fmla="*/ 169378 w 2448226"/>
                    <a:gd name="connsiteY1" fmla="*/ 0 h 808635"/>
                    <a:gd name="connsiteX2" fmla="*/ 2012358 w 2448226"/>
                    <a:gd name="connsiteY2" fmla="*/ 73055 h 808635"/>
                    <a:gd name="connsiteX3" fmla="*/ 2448226 w 2448226"/>
                    <a:gd name="connsiteY3" fmla="*/ 808635 h 808635"/>
                    <a:gd name="connsiteX4" fmla="*/ 0 w 2448226"/>
                    <a:gd name="connsiteY4" fmla="*/ 763728 h 808635"/>
                    <a:gd name="connsiteX0" fmla="*/ 0 w 2706651"/>
                    <a:gd name="connsiteY0" fmla="*/ 714230 h 808635"/>
                    <a:gd name="connsiteX1" fmla="*/ 427803 w 2706651"/>
                    <a:gd name="connsiteY1" fmla="*/ 0 h 808635"/>
                    <a:gd name="connsiteX2" fmla="*/ 2270783 w 2706651"/>
                    <a:gd name="connsiteY2" fmla="*/ 73055 h 808635"/>
                    <a:gd name="connsiteX3" fmla="*/ 2706651 w 2706651"/>
                    <a:gd name="connsiteY3" fmla="*/ 808635 h 808635"/>
                    <a:gd name="connsiteX4" fmla="*/ 0 w 2706651"/>
                    <a:gd name="connsiteY4" fmla="*/ 714230 h 808635"/>
                    <a:gd name="connsiteX0" fmla="*/ 0 w 2706651"/>
                    <a:gd name="connsiteY0" fmla="*/ 641175 h 735580"/>
                    <a:gd name="connsiteX1" fmla="*/ 527435 w 2706651"/>
                    <a:gd name="connsiteY1" fmla="*/ 7972 h 735580"/>
                    <a:gd name="connsiteX2" fmla="*/ 2270783 w 2706651"/>
                    <a:gd name="connsiteY2" fmla="*/ 0 h 735580"/>
                    <a:gd name="connsiteX3" fmla="*/ 2706651 w 2706651"/>
                    <a:gd name="connsiteY3" fmla="*/ 735580 h 735580"/>
                    <a:gd name="connsiteX4" fmla="*/ 0 w 2706651"/>
                    <a:gd name="connsiteY4" fmla="*/ 641175 h 735580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0783 w 2706651"/>
                    <a:gd name="connsiteY2" fmla="*/ 73553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2399 w 2706651"/>
                    <a:gd name="connsiteY2" fmla="*/ 70820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1995 h 806400"/>
                    <a:gd name="connsiteX1" fmla="*/ 419105 w 2706651"/>
                    <a:gd name="connsiteY1" fmla="*/ 0 h 806400"/>
                    <a:gd name="connsiteX2" fmla="*/ 2272399 w 2706651"/>
                    <a:gd name="connsiteY2" fmla="*/ 68087 h 806400"/>
                    <a:gd name="connsiteX3" fmla="*/ 2706651 w 2706651"/>
                    <a:gd name="connsiteY3" fmla="*/ 806400 h 806400"/>
                    <a:gd name="connsiteX4" fmla="*/ 0 w 2706651"/>
                    <a:gd name="connsiteY4" fmla="*/ 711995 h 806400"/>
                    <a:gd name="connsiteX0" fmla="*/ 0 w 2706651"/>
                    <a:gd name="connsiteY0" fmla="*/ 708764 h 803169"/>
                    <a:gd name="connsiteX1" fmla="*/ 424571 w 2706651"/>
                    <a:gd name="connsiteY1" fmla="*/ 0 h 803169"/>
                    <a:gd name="connsiteX2" fmla="*/ 2272399 w 2706651"/>
                    <a:gd name="connsiteY2" fmla="*/ 64856 h 803169"/>
                    <a:gd name="connsiteX3" fmla="*/ 2706651 w 2706651"/>
                    <a:gd name="connsiteY3" fmla="*/ 803169 h 803169"/>
                    <a:gd name="connsiteX4" fmla="*/ 0 w 2706651"/>
                    <a:gd name="connsiteY4" fmla="*/ 708764 h 803169"/>
                    <a:gd name="connsiteX0" fmla="*/ 0 w 2706651"/>
                    <a:gd name="connsiteY0" fmla="*/ 710380 h 804785"/>
                    <a:gd name="connsiteX1" fmla="*/ 421837 w 2706651"/>
                    <a:gd name="connsiteY1" fmla="*/ 0 h 804785"/>
                    <a:gd name="connsiteX2" fmla="*/ 2272399 w 2706651"/>
                    <a:gd name="connsiteY2" fmla="*/ 66472 h 804785"/>
                    <a:gd name="connsiteX3" fmla="*/ 2706651 w 2706651"/>
                    <a:gd name="connsiteY3" fmla="*/ 804785 h 804785"/>
                    <a:gd name="connsiteX4" fmla="*/ 0 w 2706651"/>
                    <a:gd name="connsiteY4" fmla="*/ 710380 h 80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6651" h="804785">
                      <a:moveTo>
                        <a:pt x="0" y="710380"/>
                      </a:moveTo>
                      <a:lnTo>
                        <a:pt x="421837" y="0"/>
                      </a:lnTo>
                      <a:lnTo>
                        <a:pt x="2272399" y="66472"/>
                      </a:lnTo>
                      <a:lnTo>
                        <a:pt x="2706651" y="804785"/>
                      </a:lnTo>
                      <a:lnTo>
                        <a:pt x="0" y="7103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3" name="Trapezoid 23">
              <a:extLst>
                <a:ext uri="{FF2B5EF4-FFF2-40B4-BE49-F238E27FC236}">
                  <a16:creationId xmlns:a16="http://schemas.microsoft.com/office/drawing/2014/main" id="{0ABDD431-8AF8-B743-A21B-5795E1CB65DA}"/>
                </a:ext>
              </a:extLst>
            </p:cNvPr>
            <p:cNvSpPr/>
            <p:nvPr/>
          </p:nvSpPr>
          <p:spPr>
            <a:xfrm rot="12332527">
              <a:off x="8105460" y="962335"/>
              <a:ext cx="638366" cy="276322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9D54C-3F54-264E-96BE-57421F2D3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060" y="6018137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0344"/>
            <a:ext cx="5997436" cy="444846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D1696-F878-8E45-8B97-701CE703B932}"/>
              </a:ext>
            </a:extLst>
          </p:cNvPr>
          <p:cNvSpPr/>
          <p:nvPr userDrawn="1"/>
        </p:nvSpPr>
        <p:spPr>
          <a:xfrm rot="5400000">
            <a:off x="6048951" y="1129224"/>
            <a:ext cx="5677655" cy="5779899"/>
          </a:xfrm>
          <a:prstGeom prst="rect">
            <a:avLst/>
          </a:prstGeom>
          <a:solidFill>
            <a:srgbClr val="00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A8ACD4-72E6-E141-BC4A-F7261DACBD24}"/>
              </a:ext>
            </a:extLst>
          </p:cNvPr>
          <p:cNvCxnSpPr>
            <a:cxnSpLocks/>
          </p:cNvCxnSpPr>
          <p:nvPr userDrawn="1"/>
        </p:nvCxnSpPr>
        <p:spPr>
          <a:xfrm>
            <a:off x="0" y="1627819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B24A2-A1A4-8042-A3D3-E79EC52BAEBD}"/>
              </a:ext>
            </a:extLst>
          </p:cNvPr>
          <p:cNvCxnSpPr>
            <a:cxnSpLocks/>
          </p:cNvCxnSpPr>
          <p:nvPr userDrawn="1"/>
        </p:nvCxnSpPr>
        <p:spPr>
          <a:xfrm>
            <a:off x="11337096" y="0"/>
            <a:ext cx="0" cy="4195654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66E370C-6563-5843-BA68-E200CC550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4396" y="2056160"/>
            <a:ext cx="4616329" cy="147118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939E516-FCF1-0B41-84B0-8BAF2345BB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314210" y="3645821"/>
            <a:ext cx="4625151" cy="54983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8904402-987A-3642-B024-A48D4229DE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4210" y="4314119"/>
            <a:ext cx="4625151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C4C3D-5E34-DC49-8318-D4FBE05F3F02}"/>
              </a:ext>
            </a:extLst>
          </p:cNvPr>
          <p:cNvGrpSpPr/>
          <p:nvPr userDrawn="1"/>
        </p:nvGrpSpPr>
        <p:grpSpPr>
          <a:xfrm>
            <a:off x="8100461" y="961182"/>
            <a:ext cx="1340390" cy="404228"/>
            <a:chOff x="8100461" y="961182"/>
            <a:chExt cx="1340390" cy="4042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6C5F8E-EBF7-8E46-AEF4-157A8C39725B}"/>
                </a:ext>
              </a:extLst>
            </p:cNvPr>
            <p:cNvGrpSpPr/>
            <p:nvPr userDrawn="1"/>
          </p:nvGrpSpPr>
          <p:grpSpPr>
            <a:xfrm>
              <a:off x="8100461" y="961182"/>
              <a:ext cx="1340390" cy="404228"/>
              <a:chOff x="8100461" y="961182"/>
              <a:chExt cx="1340390" cy="40422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7924856-ED39-6A46-BEE7-4971DC391FD7}"/>
                  </a:ext>
                </a:extLst>
              </p:cNvPr>
              <p:cNvGrpSpPr/>
              <p:nvPr userDrawn="1"/>
            </p:nvGrpSpPr>
            <p:grpSpPr>
              <a:xfrm rot="5400000">
                <a:off x="8597476" y="522035"/>
                <a:ext cx="346360" cy="1340390"/>
                <a:chOff x="10819113" y="-279034"/>
                <a:chExt cx="990396" cy="3832767"/>
              </a:xfrm>
              <a:solidFill>
                <a:schemeClr val="bg1"/>
              </a:solidFill>
            </p:grpSpPr>
            <p:sp>
              <p:nvSpPr>
                <p:cNvPr id="22" name="Trapezoid 23">
                  <a:extLst>
                    <a:ext uri="{FF2B5EF4-FFF2-40B4-BE49-F238E27FC236}">
                      <a16:creationId xmlns:a16="http://schemas.microsoft.com/office/drawing/2014/main" id="{D659F23F-6941-974F-A2D9-156D42C05811}"/>
                    </a:ext>
                  </a:extLst>
                </p:cNvPr>
                <p:cNvSpPr/>
                <p:nvPr/>
              </p:nvSpPr>
              <p:spPr>
                <a:xfrm rot="6932527">
                  <a:off x="10297909" y="2236933"/>
                  <a:ext cx="1838004" cy="795595"/>
                </a:xfrm>
                <a:custGeom>
                  <a:avLst/>
                  <a:gdLst>
                    <a:gd name="connsiteX0" fmla="*/ 0 w 1294318"/>
                    <a:gd name="connsiteY0" fmla="*/ 552450 h 552450"/>
                    <a:gd name="connsiteX1" fmla="*/ 138113 w 1294318"/>
                    <a:gd name="connsiteY1" fmla="*/ 0 h 552450"/>
                    <a:gd name="connsiteX2" fmla="*/ 1156206 w 1294318"/>
                    <a:gd name="connsiteY2" fmla="*/ 0 h 552450"/>
                    <a:gd name="connsiteX3" fmla="*/ 1294318 w 1294318"/>
                    <a:gd name="connsiteY3" fmla="*/ 552450 h 552450"/>
                    <a:gd name="connsiteX4" fmla="*/ 0 w 1294318"/>
                    <a:gd name="connsiteY4" fmla="*/ 552450 h 552450"/>
                    <a:gd name="connsiteX0" fmla="*/ 0 w 1294318"/>
                    <a:gd name="connsiteY0" fmla="*/ 598514 h 598514"/>
                    <a:gd name="connsiteX1" fmla="*/ 182959 w 1294318"/>
                    <a:gd name="connsiteY1" fmla="*/ 0 h 598514"/>
                    <a:gd name="connsiteX2" fmla="*/ 1156206 w 1294318"/>
                    <a:gd name="connsiteY2" fmla="*/ 46064 h 598514"/>
                    <a:gd name="connsiteX3" fmla="*/ 1294318 w 1294318"/>
                    <a:gd name="connsiteY3" fmla="*/ 598514 h 598514"/>
                    <a:gd name="connsiteX4" fmla="*/ 0 w 1294318"/>
                    <a:gd name="connsiteY4" fmla="*/ 598514 h 598514"/>
                    <a:gd name="connsiteX0" fmla="*/ 0 w 1621502"/>
                    <a:gd name="connsiteY0" fmla="*/ 709123 h 709123"/>
                    <a:gd name="connsiteX1" fmla="*/ 510143 w 1621502"/>
                    <a:gd name="connsiteY1" fmla="*/ 0 h 709123"/>
                    <a:gd name="connsiteX2" fmla="*/ 1483390 w 1621502"/>
                    <a:gd name="connsiteY2" fmla="*/ 46064 h 709123"/>
                    <a:gd name="connsiteX3" fmla="*/ 1621502 w 1621502"/>
                    <a:gd name="connsiteY3" fmla="*/ 598514 h 709123"/>
                    <a:gd name="connsiteX4" fmla="*/ 0 w 1621502"/>
                    <a:gd name="connsiteY4" fmla="*/ 709123 h 709123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3390 w 1842364"/>
                    <a:gd name="connsiteY2" fmla="*/ 46064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331053 w 1842364"/>
                    <a:gd name="connsiteY2" fmla="*/ 147013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7623 w 1842364"/>
                    <a:gd name="connsiteY2" fmla="*/ 47560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768516"/>
                    <a:gd name="connsiteY0" fmla="*/ 709021 h 795595"/>
                    <a:gd name="connsiteX1" fmla="*/ 436295 w 1768516"/>
                    <a:gd name="connsiteY1" fmla="*/ 0 h 795595"/>
                    <a:gd name="connsiteX2" fmla="*/ 1413775 w 1768516"/>
                    <a:gd name="connsiteY2" fmla="*/ 47560 h 795595"/>
                    <a:gd name="connsiteX3" fmla="*/ 1768516 w 1768516"/>
                    <a:gd name="connsiteY3" fmla="*/ 795595 h 795595"/>
                    <a:gd name="connsiteX4" fmla="*/ 0 w 1768516"/>
                    <a:gd name="connsiteY4" fmla="*/ 709021 h 795595"/>
                    <a:gd name="connsiteX0" fmla="*/ 0 w 1838004"/>
                    <a:gd name="connsiteY0" fmla="*/ 703520 h 795595"/>
                    <a:gd name="connsiteX1" fmla="*/ 505783 w 1838004"/>
                    <a:gd name="connsiteY1" fmla="*/ 0 h 795595"/>
                    <a:gd name="connsiteX2" fmla="*/ 1483263 w 1838004"/>
                    <a:gd name="connsiteY2" fmla="*/ 47560 h 795595"/>
                    <a:gd name="connsiteX3" fmla="*/ 1838004 w 1838004"/>
                    <a:gd name="connsiteY3" fmla="*/ 795595 h 795595"/>
                    <a:gd name="connsiteX4" fmla="*/ 0 w 1838004"/>
                    <a:gd name="connsiteY4" fmla="*/ 703520 h 795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8004" h="795595">
                      <a:moveTo>
                        <a:pt x="0" y="703520"/>
                      </a:moveTo>
                      <a:lnTo>
                        <a:pt x="505783" y="0"/>
                      </a:lnTo>
                      <a:lnTo>
                        <a:pt x="1483263" y="47560"/>
                      </a:lnTo>
                      <a:lnTo>
                        <a:pt x="1838004" y="795595"/>
                      </a:lnTo>
                      <a:lnTo>
                        <a:pt x="0" y="703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rapezoid 21">
                  <a:extLst>
                    <a:ext uri="{FF2B5EF4-FFF2-40B4-BE49-F238E27FC236}">
                      <a16:creationId xmlns:a16="http://schemas.microsoft.com/office/drawing/2014/main" id="{2CCCAA9F-AF4C-324F-A50C-DD6C5231EB70}"/>
                    </a:ext>
                  </a:extLst>
                </p:cNvPr>
                <p:cNvSpPr/>
                <p:nvPr/>
              </p:nvSpPr>
              <p:spPr>
                <a:xfrm rot="3564618">
                  <a:off x="10053790" y="671899"/>
                  <a:ext cx="2706652" cy="804786"/>
                </a:xfrm>
                <a:custGeom>
                  <a:avLst/>
                  <a:gdLst>
                    <a:gd name="connsiteX0" fmla="*/ 0 w 2153892"/>
                    <a:gd name="connsiteY0" fmla="*/ 691171 h 691171"/>
                    <a:gd name="connsiteX1" fmla="*/ 148616 w 2153892"/>
                    <a:gd name="connsiteY1" fmla="*/ 0 h 691171"/>
                    <a:gd name="connsiteX2" fmla="*/ 2005276 w 2153892"/>
                    <a:gd name="connsiteY2" fmla="*/ 0 h 691171"/>
                    <a:gd name="connsiteX3" fmla="*/ 2153892 w 2153892"/>
                    <a:gd name="connsiteY3" fmla="*/ 691171 h 691171"/>
                    <a:gd name="connsiteX4" fmla="*/ 0 w 2153892"/>
                    <a:gd name="connsiteY4" fmla="*/ 691171 h 691171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05276 w 2153892"/>
                    <a:gd name="connsiteY2" fmla="*/ 72557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12358 w 2153892"/>
                    <a:gd name="connsiteY2" fmla="*/ 73055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448226"/>
                    <a:gd name="connsiteY0" fmla="*/ 763728 h 808635"/>
                    <a:gd name="connsiteX1" fmla="*/ 169378 w 2448226"/>
                    <a:gd name="connsiteY1" fmla="*/ 0 h 808635"/>
                    <a:gd name="connsiteX2" fmla="*/ 2012358 w 2448226"/>
                    <a:gd name="connsiteY2" fmla="*/ 73055 h 808635"/>
                    <a:gd name="connsiteX3" fmla="*/ 2448226 w 2448226"/>
                    <a:gd name="connsiteY3" fmla="*/ 808635 h 808635"/>
                    <a:gd name="connsiteX4" fmla="*/ 0 w 2448226"/>
                    <a:gd name="connsiteY4" fmla="*/ 763728 h 808635"/>
                    <a:gd name="connsiteX0" fmla="*/ 0 w 2706651"/>
                    <a:gd name="connsiteY0" fmla="*/ 714230 h 808635"/>
                    <a:gd name="connsiteX1" fmla="*/ 427803 w 2706651"/>
                    <a:gd name="connsiteY1" fmla="*/ 0 h 808635"/>
                    <a:gd name="connsiteX2" fmla="*/ 2270783 w 2706651"/>
                    <a:gd name="connsiteY2" fmla="*/ 73055 h 808635"/>
                    <a:gd name="connsiteX3" fmla="*/ 2706651 w 2706651"/>
                    <a:gd name="connsiteY3" fmla="*/ 808635 h 808635"/>
                    <a:gd name="connsiteX4" fmla="*/ 0 w 2706651"/>
                    <a:gd name="connsiteY4" fmla="*/ 714230 h 808635"/>
                    <a:gd name="connsiteX0" fmla="*/ 0 w 2706651"/>
                    <a:gd name="connsiteY0" fmla="*/ 641175 h 735580"/>
                    <a:gd name="connsiteX1" fmla="*/ 527435 w 2706651"/>
                    <a:gd name="connsiteY1" fmla="*/ 7972 h 735580"/>
                    <a:gd name="connsiteX2" fmla="*/ 2270783 w 2706651"/>
                    <a:gd name="connsiteY2" fmla="*/ 0 h 735580"/>
                    <a:gd name="connsiteX3" fmla="*/ 2706651 w 2706651"/>
                    <a:gd name="connsiteY3" fmla="*/ 735580 h 735580"/>
                    <a:gd name="connsiteX4" fmla="*/ 0 w 2706651"/>
                    <a:gd name="connsiteY4" fmla="*/ 641175 h 735580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0783 w 2706651"/>
                    <a:gd name="connsiteY2" fmla="*/ 73553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2399 w 2706651"/>
                    <a:gd name="connsiteY2" fmla="*/ 70820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1995 h 806400"/>
                    <a:gd name="connsiteX1" fmla="*/ 419105 w 2706651"/>
                    <a:gd name="connsiteY1" fmla="*/ 0 h 806400"/>
                    <a:gd name="connsiteX2" fmla="*/ 2272399 w 2706651"/>
                    <a:gd name="connsiteY2" fmla="*/ 68087 h 806400"/>
                    <a:gd name="connsiteX3" fmla="*/ 2706651 w 2706651"/>
                    <a:gd name="connsiteY3" fmla="*/ 806400 h 806400"/>
                    <a:gd name="connsiteX4" fmla="*/ 0 w 2706651"/>
                    <a:gd name="connsiteY4" fmla="*/ 711995 h 806400"/>
                    <a:gd name="connsiteX0" fmla="*/ 0 w 2706651"/>
                    <a:gd name="connsiteY0" fmla="*/ 708764 h 803169"/>
                    <a:gd name="connsiteX1" fmla="*/ 424571 w 2706651"/>
                    <a:gd name="connsiteY1" fmla="*/ 0 h 803169"/>
                    <a:gd name="connsiteX2" fmla="*/ 2272399 w 2706651"/>
                    <a:gd name="connsiteY2" fmla="*/ 64856 h 803169"/>
                    <a:gd name="connsiteX3" fmla="*/ 2706651 w 2706651"/>
                    <a:gd name="connsiteY3" fmla="*/ 803169 h 803169"/>
                    <a:gd name="connsiteX4" fmla="*/ 0 w 2706651"/>
                    <a:gd name="connsiteY4" fmla="*/ 708764 h 803169"/>
                    <a:gd name="connsiteX0" fmla="*/ 0 w 2706651"/>
                    <a:gd name="connsiteY0" fmla="*/ 710380 h 804785"/>
                    <a:gd name="connsiteX1" fmla="*/ 421837 w 2706651"/>
                    <a:gd name="connsiteY1" fmla="*/ 0 h 804785"/>
                    <a:gd name="connsiteX2" fmla="*/ 2272399 w 2706651"/>
                    <a:gd name="connsiteY2" fmla="*/ 66472 h 804785"/>
                    <a:gd name="connsiteX3" fmla="*/ 2706651 w 2706651"/>
                    <a:gd name="connsiteY3" fmla="*/ 804785 h 804785"/>
                    <a:gd name="connsiteX4" fmla="*/ 0 w 2706651"/>
                    <a:gd name="connsiteY4" fmla="*/ 710380 h 80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6651" h="804785">
                      <a:moveTo>
                        <a:pt x="0" y="710380"/>
                      </a:moveTo>
                      <a:lnTo>
                        <a:pt x="421837" y="0"/>
                      </a:lnTo>
                      <a:lnTo>
                        <a:pt x="2272399" y="66472"/>
                      </a:lnTo>
                      <a:lnTo>
                        <a:pt x="2706651" y="804785"/>
                      </a:lnTo>
                      <a:lnTo>
                        <a:pt x="0" y="7103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87EE595-4B35-874F-992B-05A7BAD6A4EA}"/>
                  </a:ext>
                </a:extLst>
              </p:cNvPr>
              <p:cNvGrpSpPr/>
              <p:nvPr userDrawn="1"/>
            </p:nvGrpSpPr>
            <p:grpSpPr>
              <a:xfrm rot="5400000">
                <a:off x="8597476" y="464167"/>
                <a:ext cx="346360" cy="1340390"/>
                <a:chOff x="10819113" y="-279034"/>
                <a:chExt cx="990396" cy="3832767"/>
              </a:xfrm>
              <a:solidFill>
                <a:schemeClr val="accent1"/>
              </a:solidFill>
            </p:grpSpPr>
            <p:sp>
              <p:nvSpPr>
                <p:cNvPr id="20" name="Trapezoid 23">
                  <a:extLst>
                    <a:ext uri="{FF2B5EF4-FFF2-40B4-BE49-F238E27FC236}">
                      <a16:creationId xmlns:a16="http://schemas.microsoft.com/office/drawing/2014/main" id="{D9676B54-7CF4-B542-8A30-5D3E74A98583}"/>
                    </a:ext>
                  </a:extLst>
                </p:cNvPr>
                <p:cNvSpPr/>
                <p:nvPr/>
              </p:nvSpPr>
              <p:spPr>
                <a:xfrm rot="6932527">
                  <a:off x="10297909" y="2236933"/>
                  <a:ext cx="1838004" cy="795595"/>
                </a:xfrm>
                <a:custGeom>
                  <a:avLst/>
                  <a:gdLst>
                    <a:gd name="connsiteX0" fmla="*/ 0 w 1294318"/>
                    <a:gd name="connsiteY0" fmla="*/ 552450 h 552450"/>
                    <a:gd name="connsiteX1" fmla="*/ 138113 w 1294318"/>
                    <a:gd name="connsiteY1" fmla="*/ 0 h 552450"/>
                    <a:gd name="connsiteX2" fmla="*/ 1156206 w 1294318"/>
                    <a:gd name="connsiteY2" fmla="*/ 0 h 552450"/>
                    <a:gd name="connsiteX3" fmla="*/ 1294318 w 1294318"/>
                    <a:gd name="connsiteY3" fmla="*/ 552450 h 552450"/>
                    <a:gd name="connsiteX4" fmla="*/ 0 w 1294318"/>
                    <a:gd name="connsiteY4" fmla="*/ 552450 h 552450"/>
                    <a:gd name="connsiteX0" fmla="*/ 0 w 1294318"/>
                    <a:gd name="connsiteY0" fmla="*/ 598514 h 598514"/>
                    <a:gd name="connsiteX1" fmla="*/ 182959 w 1294318"/>
                    <a:gd name="connsiteY1" fmla="*/ 0 h 598514"/>
                    <a:gd name="connsiteX2" fmla="*/ 1156206 w 1294318"/>
                    <a:gd name="connsiteY2" fmla="*/ 46064 h 598514"/>
                    <a:gd name="connsiteX3" fmla="*/ 1294318 w 1294318"/>
                    <a:gd name="connsiteY3" fmla="*/ 598514 h 598514"/>
                    <a:gd name="connsiteX4" fmla="*/ 0 w 1294318"/>
                    <a:gd name="connsiteY4" fmla="*/ 598514 h 598514"/>
                    <a:gd name="connsiteX0" fmla="*/ 0 w 1621502"/>
                    <a:gd name="connsiteY0" fmla="*/ 709123 h 709123"/>
                    <a:gd name="connsiteX1" fmla="*/ 510143 w 1621502"/>
                    <a:gd name="connsiteY1" fmla="*/ 0 h 709123"/>
                    <a:gd name="connsiteX2" fmla="*/ 1483390 w 1621502"/>
                    <a:gd name="connsiteY2" fmla="*/ 46064 h 709123"/>
                    <a:gd name="connsiteX3" fmla="*/ 1621502 w 1621502"/>
                    <a:gd name="connsiteY3" fmla="*/ 598514 h 709123"/>
                    <a:gd name="connsiteX4" fmla="*/ 0 w 1621502"/>
                    <a:gd name="connsiteY4" fmla="*/ 709123 h 709123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3390 w 1842364"/>
                    <a:gd name="connsiteY2" fmla="*/ 46064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331053 w 1842364"/>
                    <a:gd name="connsiteY2" fmla="*/ 147013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842364"/>
                    <a:gd name="connsiteY0" fmla="*/ 709123 h 795595"/>
                    <a:gd name="connsiteX1" fmla="*/ 510143 w 1842364"/>
                    <a:gd name="connsiteY1" fmla="*/ 0 h 795595"/>
                    <a:gd name="connsiteX2" fmla="*/ 1487623 w 1842364"/>
                    <a:gd name="connsiteY2" fmla="*/ 47560 h 795595"/>
                    <a:gd name="connsiteX3" fmla="*/ 1842364 w 1842364"/>
                    <a:gd name="connsiteY3" fmla="*/ 795595 h 795595"/>
                    <a:gd name="connsiteX4" fmla="*/ 0 w 1842364"/>
                    <a:gd name="connsiteY4" fmla="*/ 709123 h 795595"/>
                    <a:gd name="connsiteX0" fmla="*/ 0 w 1768516"/>
                    <a:gd name="connsiteY0" fmla="*/ 709021 h 795595"/>
                    <a:gd name="connsiteX1" fmla="*/ 436295 w 1768516"/>
                    <a:gd name="connsiteY1" fmla="*/ 0 h 795595"/>
                    <a:gd name="connsiteX2" fmla="*/ 1413775 w 1768516"/>
                    <a:gd name="connsiteY2" fmla="*/ 47560 h 795595"/>
                    <a:gd name="connsiteX3" fmla="*/ 1768516 w 1768516"/>
                    <a:gd name="connsiteY3" fmla="*/ 795595 h 795595"/>
                    <a:gd name="connsiteX4" fmla="*/ 0 w 1768516"/>
                    <a:gd name="connsiteY4" fmla="*/ 709021 h 795595"/>
                    <a:gd name="connsiteX0" fmla="*/ 0 w 1838004"/>
                    <a:gd name="connsiteY0" fmla="*/ 703520 h 795595"/>
                    <a:gd name="connsiteX1" fmla="*/ 505783 w 1838004"/>
                    <a:gd name="connsiteY1" fmla="*/ 0 h 795595"/>
                    <a:gd name="connsiteX2" fmla="*/ 1483263 w 1838004"/>
                    <a:gd name="connsiteY2" fmla="*/ 47560 h 795595"/>
                    <a:gd name="connsiteX3" fmla="*/ 1838004 w 1838004"/>
                    <a:gd name="connsiteY3" fmla="*/ 795595 h 795595"/>
                    <a:gd name="connsiteX4" fmla="*/ 0 w 1838004"/>
                    <a:gd name="connsiteY4" fmla="*/ 703520 h 795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8004" h="795595">
                      <a:moveTo>
                        <a:pt x="0" y="703520"/>
                      </a:moveTo>
                      <a:lnTo>
                        <a:pt x="505783" y="0"/>
                      </a:lnTo>
                      <a:lnTo>
                        <a:pt x="1483263" y="47560"/>
                      </a:lnTo>
                      <a:lnTo>
                        <a:pt x="1838004" y="795595"/>
                      </a:lnTo>
                      <a:lnTo>
                        <a:pt x="0" y="703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rapezoid 21">
                  <a:extLst>
                    <a:ext uri="{FF2B5EF4-FFF2-40B4-BE49-F238E27FC236}">
                      <a16:creationId xmlns:a16="http://schemas.microsoft.com/office/drawing/2014/main" id="{9D92856D-C279-0A4C-A9DE-E13187178522}"/>
                    </a:ext>
                  </a:extLst>
                </p:cNvPr>
                <p:cNvSpPr/>
                <p:nvPr/>
              </p:nvSpPr>
              <p:spPr>
                <a:xfrm rot="3564618">
                  <a:off x="10053790" y="671899"/>
                  <a:ext cx="2706652" cy="804786"/>
                </a:xfrm>
                <a:custGeom>
                  <a:avLst/>
                  <a:gdLst>
                    <a:gd name="connsiteX0" fmla="*/ 0 w 2153892"/>
                    <a:gd name="connsiteY0" fmla="*/ 691171 h 691171"/>
                    <a:gd name="connsiteX1" fmla="*/ 148616 w 2153892"/>
                    <a:gd name="connsiteY1" fmla="*/ 0 h 691171"/>
                    <a:gd name="connsiteX2" fmla="*/ 2005276 w 2153892"/>
                    <a:gd name="connsiteY2" fmla="*/ 0 h 691171"/>
                    <a:gd name="connsiteX3" fmla="*/ 2153892 w 2153892"/>
                    <a:gd name="connsiteY3" fmla="*/ 691171 h 691171"/>
                    <a:gd name="connsiteX4" fmla="*/ 0 w 2153892"/>
                    <a:gd name="connsiteY4" fmla="*/ 691171 h 691171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05276 w 2153892"/>
                    <a:gd name="connsiteY2" fmla="*/ 72557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153892"/>
                    <a:gd name="connsiteY0" fmla="*/ 763728 h 763728"/>
                    <a:gd name="connsiteX1" fmla="*/ 169378 w 2153892"/>
                    <a:gd name="connsiteY1" fmla="*/ 0 h 763728"/>
                    <a:gd name="connsiteX2" fmla="*/ 2012358 w 2153892"/>
                    <a:gd name="connsiteY2" fmla="*/ 73055 h 763728"/>
                    <a:gd name="connsiteX3" fmla="*/ 2153892 w 2153892"/>
                    <a:gd name="connsiteY3" fmla="*/ 763728 h 763728"/>
                    <a:gd name="connsiteX4" fmla="*/ 0 w 2153892"/>
                    <a:gd name="connsiteY4" fmla="*/ 763728 h 763728"/>
                    <a:gd name="connsiteX0" fmla="*/ 0 w 2448226"/>
                    <a:gd name="connsiteY0" fmla="*/ 763728 h 808635"/>
                    <a:gd name="connsiteX1" fmla="*/ 169378 w 2448226"/>
                    <a:gd name="connsiteY1" fmla="*/ 0 h 808635"/>
                    <a:gd name="connsiteX2" fmla="*/ 2012358 w 2448226"/>
                    <a:gd name="connsiteY2" fmla="*/ 73055 h 808635"/>
                    <a:gd name="connsiteX3" fmla="*/ 2448226 w 2448226"/>
                    <a:gd name="connsiteY3" fmla="*/ 808635 h 808635"/>
                    <a:gd name="connsiteX4" fmla="*/ 0 w 2448226"/>
                    <a:gd name="connsiteY4" fmla="*/ 763728 h 808635"/>
                    <a:gd name="connsiteX0" fmla="*/ 0 w 2706651"/>
                    <a:gd name="connsiteY0" fmla="*/ 714230 h 808635"/>
                    <a:gd name="connsiteX1" fmla="*/ 427803 w 2706651"/>
                    <a:gd name="connsiteY1" fmla="*/ 0 h 808635"/>
                    <a:gd name="connsiteX2" fmla="*/ 2270783 w 2706651"/>
                    <a:gd name="connsiteY2" fmla="*/ 73055 h 808635"/>
                    <a:gd name="connsiteX3" fmla="*/ 2706651 w 2706651"/>
                    <a:gd name="connsiteY3" fmla="*/ 808635 h 808635"/>
                    <a:gd name="connsiteX4" fmla="*/ 0 w 2706651"/>
                    <a:gd name="connsiteY4" fmla="*/ 714230 h 808635"/>
                    <a:gd name="connsiteX0" fmla="*/ 0 w 2706651"/>
                    <a:gd name="connsiteY0" fmla="*/ 641175 h 735580"/>
                    <a:gd name="connsiteX1" fmla="*/ 527435 w 2706651"/>
                    <a:gd name="connsiteY1" fmla="*/ 7972 h 735580"/>
                    <a:gd name="connsiteX2" fmla="*/ 2270783 w 2706651"/>
                    <a:gd name="connsiteY2" fmla="*/ 0 h 735580"/>
                    <a:gd name="connsiteX3" fmla="*/ 2706651 w 2706651"/>
                    <a:gd name="connsiteY3" fmla="*/ 735580 h 735580"/>
                    <a:gd name="connsiteX4" fmla="*/ 0 w 2706651"/>
                    <a:gd name="connsiteY4" fmla="*/ 641175 h 735580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0783 w 2706651"/>
                    <a:gd name="connsiteY2" fmla="*/ 73553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4728 h 809133"/>
                    <a:gd name="connsiteX1" fmla="*/ 420721 w 2706651"/>
                    <a:gd name="connsiteY1" fmla="*/ 0 h 809133"/>
                    <a:gd name="connsiteX2" fmla="*/ 2272399 w 2706651"/>
                    <a:gd name="connsiteY2" fmla="*/ 70820 h 809133"/>
                    <a:gd name="connsiteX3" fmla="*/ 2706651 w 2706651"/>
                    <a:gd name="connsiteY3" fmla="*/ 809133 h 809133"/>
                    <a:gd name="connsiteX4" fmla="*/ 0 w 2706651"/>
                    <a:gd name="connsiteY4" fmla="*/ 714728 h 809133"/>
                    <a:gd name="connsiteX0" fmla="*/ 0 w 2706651"/>
                    <a:gd name="connsiteY0" fmla="*/ 711995 h 806400"/>
                    <a:gd name="connsiteX1" fmla="*/ 419105 w 2706651"/>
                    <a:gd name="connsiteY1" fmla="*/ 0 h 806400"/>
                    <a:gd name="connsiteX2" fmla="*/ 2272399 w 2706651"/>
                    <a:gd name="connsiteY2" fmla="*/ 68087 h 806400"/>
                    <a:gd name="connsiteX3" fmla="*/ 2706651 w 2706651"/>
                    <a:gd name="connsiteY3" fmla="*/ 806400 h 806400"/>
                    <a:gd name="connsiteX4" fmla="*/ 0 w 2706651"/>
                    <a:gd name="connsiteY4" fmla="*/ 711995 h 806400"/>
                    <a:gd name="connsiteX0" fmla="*/ 0 w 2706651"/>
                    <a:gd name="connsiteY0" fmla="*/ 708764 h 803169"/>
                    <a:gd name="connsiteX1" fmla="*/ 424571 w 2706651"/>
                    <a:gd name="connsiteY1" fmla="*/ 0 h 803169"/>
                    <a:gd name="connsiteX2" fmla="*/ 2272399 w 2706651"/>
                    <a:gd name="connsiteY2" fmla="*/ 64856 h 803169"/>
                    <a:gd name="connsiteX3" fmla="*/ 2706651 w 2706651"/>
                    <a:gd name="connsiteY3" fmla="*/ 803169 h 803169"/>
                    <a:gd name="connsiteX4" fmla="*/ 0 w 2706651"/>
                    <a:gd name="connsiteY4" fmla="*/ 708764 h 803169"/>
                    <a:gd name="connsiteX0" fmla="*/ 0 w 2706651"/>
                    <a:gd name="connsiteY0" fmla="*/ 710380 h 804785"/>
                    <a:gd name="connsiteX1" fmla="*/ 421837 w 2706651"/>
                    <a:gd name="connsiteY1" fmla="*/ 0 h 804785"/>
                    <a:gd name="connsiteX2" fmla="*/ 2272399 w 2706651"/>
                    <a:gd name="connsiteY2" fmla="*/ 66472 h 804785"/>
                    <a:gd name="connsiteX3" fmla="*/ 2706651 w 2706651"/>
                    <a:gd name="connsiteY3" fmla="*/ 804785 h 804785"/>
                    <a:gd name="connsiteX4" fmla="*/ 0 w 2706651"/>
                    <a:gd name="connsiteY4" fmla="*/ 710380 h 80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6651" h="804785">
                      <a:moveTo>
                        <a:pt x="0" y="710380"/>
                      </a:moveTo>
                      <a:lnTo>
                        <a:pt x="421837" y="0"/>
                      </a:lnTo>
                      <a:lnTo>
                        <a:pt x="2272399" y="66472"/>
                      </a:lnTo>
                      <a:lnTo>
                        <a:pt x="2706651" y="804785"/>
                      </a:lnTo>
                      <a:lnTo>
                        <a:pt x="0" y="7103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Trapezoid 23">
              <a:extLst>
                <a:ext uri="{FF2B5EF4-FFF2-40B4-BE49-F238E27FC236}">
                  <a16:creationId xmlns:a16="http://schemas.microsoft.com/office/drawing/2014/main" id="{55278DC3-2740-3844-A4CA-664DDA74C20C}"/>
                </a:ext>
              </a:extLst>
            </p:cNvPr>
            <p:cNvSpPr/>
            <p:nvPr/>
          </p:nvSpPr>
          <p:spPr>
            <a:xfrm rot="12332527">
              <a:off x="8105460" y="962335"/>
              <a:ext cx="638366" cy="276322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B3547E-5320-834F-B3FE-FEF0C9376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060" y="6018137"/>
            <a:ext cx="2341517" cy="411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553C9F-A89B-EE43-A35E-67981571DE97}"/>
              </a:ext>
            </a:extLst>
          </p:cNvPr>
          <p:cNvSpPr/>
          <p:nvPr userDrawn="1"/>
        </p:nvSpPr>
        <p:spPr>
          <a:xfrm>
            <a:off x="11774774" y="1180344"/>
            <a:ext cx="417226" cy="4448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6C1E0D4-C7A0-A247-8C5A-414473622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96"/>
            <a:ext cx="12252952" cy="6846103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8B67D96F-E80E-8741-9362-E4731F0CCF4E}"/>
              </a:ext>
            </a:extLst>
          </p:cNvPr>
          <p:cNvSpPr/>
          <p:nvPr userDrawn="1"/>
        </p:nvSpPr>
        <p:spPr>
          <a:xfrm rot="10800000">
            <a:off x="501844" y="4432"/>
            <a:ext cx="5776857" cy="6333303"/>
          </a:xfrm>
          <a:custGeom>
            <a:avLst/>
            <a:gdLst>
              <a:gd name="connsiteX0" fmla="*/ 2364207 w 5776857"/>
              <a:gd name="connsiteY0" fmla="*/ 1 h 5658522"/>
              <a:gd name="connsiteX1" fmla="*/ 2878898 w 5776857"/>
              <a:gd name="connsiteY1" fmla="*/ 285810 h 5658522"/>
              <a:gd name="connsiteX2" fmla="*/ 3412650 w 5776857"/>
              <a:gd name="connsiteY2" fmla="*/ 1 h 5658522"/>
              <a:gd name="connsiteX3" fmla="*/ 0 w 5776857"/>
              <a:gd name="connsiteY3" fmla="*/ 0 h 5658522"/>
              <a:gd name="connsiteX4" fmla="*/ 5776857 w 5776857"/>
              <a:gd name="connsiteY4" fmla="*/ 0 h 5658522"/>
              <a:gd name="connsiteX5" fmla="*/ 5776857 w 5776857"/>
              <a:gd name="connsiteY5" fmla="*/ 5658522 h 5658522"/>
              <a:gd name="connsiteX6" fmla="*/ 0 w 5776857"/>
              <a:gd name="connsiteY6" fmla="*/ 5658522 h 5658522"/>
              <a:gd name="connsiteX0" fmla="*/ 2364207 w 5776857"/>
              <a:gd name="connsiteY0" fmla="*/ 1 h 5658522"/>
              <a:gd name="connsiteX1" fmla="*/ 2885248 w 5776857"/>
              <a:gd name="connsiteY1" fmla="*/ 263116 h 5658522"/>
              <a:gd name="connsiteX2" fmla="*/ 3412650 w 5776857"/>
              <a:gd name="connsiteY2" fmla="*/ 1 h 5658522"/>
              <a:gd name="connsiteX3" fmla="*/ 2364207 w 5776857"/>
              <a:gd name="connsiteY3" fmla="*/ 1 h 5658522"/>
              <a:gd name="connsiteX4" fmla="*/ 0 w 5776857"/>
              <a:gd name="connsiteY4" fmla="*/ 0 h 5658522"/>
              <a:gd name="connsiteX5" fmla="*/ 5776857 w 5776857"/>
              <a:gd name="connsiteY5" fmla="*/ 0 h 5658522"/>
              <a:gd name="connsiteX6" fmla="*/ 5776857 w 5776857"/>
              <a:gd name="connsiteY6" fmla="*/ 5658522 h 5658522"/>
              <a:gd name="connsiteX7" fmla="*/ 0 w 5776857"/>
              <a:gd name="connsiteY7" fmla="*/ 5658522 h 5658522"/>
              <a:gd name="connsiteX8" fmla="*/ 0 w 5776857"/>
              <a:gd name="connsiteY8" fmla="*/ 0 h 56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6857" h="5658522">
                <a:moveTo>
                  <a:pt x="2364207" y="1"/>
                </a:moveTo>
                <a:lnTo>
                  <a:pt x="2885248" y="263116"/>
                </a:lnTo>
                <a:cubicBezTo>
                  <a:pt x="3063165" y="167846"/>
                  <a:pt x="3234733" y="95271"/>
                  <a:pt x="3412650" y="1"/>
                </a:cubicBezTo>
                <a:lnTo>
                  <a:pt x="2364207" y="1"/>
                </a:lnTo>
                <a:close/>
                <a:moveTo>
                  <a:pt x="0" y="0"/>
                </a:moveTo>
                <a:lnTo>
                  <a:pt x="5776857" y="0"/>
                </a:lnTo>
                <a:lnTo>
                  <a:pt x="5776857" y="5658522"/>
                </a:lnTo>
                <a:lnTo>
                  <a:pt x="0" y="5658522"/>
                </a:lnTo>
                <a:lnTo>
                  <a:pt x="0" y="0"/>
                </a:lnTo>
                <a:close/>
              </a:path>
            </a:pathLst>
          </a:custGeom>
          <a:solidFill>
            <a:srgbClr val="003C6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3C9590-B040-B345-9770-D559537FAC24}"/>
              </a:ext>
            </a:extLst>
          </p:cNvPr>
          <p:cNvGrpSpPr/>
          <p:nvPr userDrawn="1"/>
        </p:nvGrpSpPr>
        <p:grpSpPr>
          <a:xfrm rot="16200000">
            <a:off x="3194232" y="5740894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6" name="Trapezoid 23">
              <a:extLst>
                <a:ext uri="{FF2B5EF4-FFF2-40B4-BE49-F238E27FC236}">
                  <a16:creationId xmlns:a16="http://schemas.microsoft.com/office/drawing/2014/main" id="{4DF7E4EA-CE7B-664C-809B-AFD0D359C784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21">
              <a:extLst>
                <a:ext uri="{FF2B5EF4-FFF2-40B4-BE49-F238E27FC236}">
                  <a16:creationId xmlns:a16="http://schemas.microsoft.com/office/drawing/2014/main" id="{C50F9BD5-484D-A645-9D49-1CE58BE4B0E9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3681" y="21699"/>
            <a:ext cx="495694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913681" y="2517070"/>
            <a:ext cx="4956948" cy="5517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34105" y="3590952"/>
            <a:ext cx="4665663" cy="762958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FE58FF-642F-624C-8008-8D394D7069BC}"/>
              </a:ext>
            </a:extLst>
          </p:cNvPr>
          <p:cNvCxnSpPr>
            <a:cxnSpLocks/>
          </p:cNvCxnSpPr>
          <p:nvPr userDrawn="1"/>
        </p:nvCxnSpPr>
        <p:spPr>
          <a:xfrm>
            <a:off x="498941" y="1310403"/>
            <a:ext cx="0" cy="554759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AB7E38-07B7-DC4F-9768-292FCE0A0F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273176" y="-25343"/>
            <a:ext cx="5525" cy="5636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F11A3E-0FCB-2043-8F21-C3762F6A361F}"/>
              </a:ext>
            </a:extLst>
          </p:cNvPr>
          <p:cNvCxnSpPr>
            <a:cxnSpLocks/>
          </p:cNvCxnSpPr>
          <p:nvPr userDrawn="1"/>
        </p:nvCxnSpPr>
        <p:spPr>
          <a:xfrm>
            <a:off x="-1" y="4719702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CB4352-5F30-B343-A850-ABEA6968F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489" y="5336884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EF6BDBD-EC60-8B4D-81CE-FBBD3B2FD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D96B30A4-A7E5-CB4C-ACBE-2CD24015DC26}"/>
              </a:ext>
            </a:extLst>
          </p:cNvPr>
          <p:cNvSpPr/>
          <p:nvPr userDrawn="1"/>
        </p:nvSpPr>
        <p:spPr>
          <a:xfrm rot="10800000">
            <a:off x="0" y="0"/>
            <a:ext cx="9063905" cy="6858000"/>
          </a:xfrm>
          <a:custGeom>
            <a:avLst/>
            <a:gdLst>
              <a:gd name="connsiteX0" fmla="*/ 9063905 w 9063905"/>
              <a:gd name="connsiteY0" fmla="*/ 6858000 h 6858000"/>
              <a:gd name="connsiteX1" fmla="*/ 5613215 w 9063905"/>
              <a:gd name="connsiteY1" fmla="*/ 6858000 h 6858000"/>
              <a:gd name="connsiteX2" fmla="*/ 3744366 w 9063905"/>
              <a:gd name="connsiteY2" fmla="*/ 6858000 h 6858000"/>
              <a:gd name="connsiteX3" fmla="*/ 0 w 9063905"/>
              <a:gd name="connsiteY3" fmla="*/ 6858000 h 6858000"/>
              <a:gd name="connsiteX4" fmla="*/ 3737391 w 9063905"/>
              <a:gd name="connsiteY4" fmla="*/ 0 h 6858000"/>
              <a:gd name="connsiteX5" fmla="*/ 3744366 w 9063905"/>
              <a:gd name="connsiteY5" fmla="*/ 25501 h 6858000"/>
              <a:gd name="connsiteX6" fmla="*/ 3744366 w 9063905"/>
              <a:gd name="connsiteY6" fmla="*/ 0 h 6858000"/>
              <a:gd name="connsiteX7" fmla="*/ 9063905 w 906390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3905" h="6858000">
                <a:moveTo>
                  <a:pt x="9063905" y="6858000"/>
                </a:moveTo>
                <a:lnTo>
                  <a:pt x="5613215" y="6858000"/>
                </a:lnTo>
                <a:lnTo>
                  <a:pt x="3744366" y="6858000"/>
                </a:lnTo>
                <a:lnTo>
                  <a:pt x="0" y="6858000"/>
                </a:lnTo>
                <a:lnTo>
                  <a:pt x="3737391" y="0"/>
                </a:lnTo>
                <a:lnTo>
                  <a:pt x="3744366" y="25501"/>
                </a:lnTo>
                <a:lnTo>
                  <a:pt x="3744366" y="0"/>
                </a:lnTo>
                <a:lnTo>
                  <a:pt x="9063905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1DED285-5821-EE4F-A524-28AA2E25353F}"/>
              </a:ext>
            </a:extLst>
          </p:cNvPr>
          <p:cNvSpPr/>
          <p:nvPr userDrawn="1"/>
        </p:nvSpPr>
        <p:spPr>
          <a:xfrm>
            <a:off x="0" y="0"/>
            <a:ext cx="10771879" cy="6858000"/>
          </a:xfrm>
          <a:custGeom>
            <a:avLst/>
            <a:gdLst>
              <a:gd name="connsiteX0" fmla="*/ 0 w 10771879"/>
              <a:gd name="connsiteY0" fmla="*/ 0 h 6858000"/>
              <a:gd name="connsiteX1" fmla="*/ 7038976 w 10771879"/>
              <a:gd name="connsiteY1" fmla="*/ 0 h 6858000"/>
              <a:gd name="connsiteX2" fmla="*/ 7038976 w 10771879"/>
              <a:gd name="connsiteY2" fmla="*/ 7030 h 6858000"/>
              <a:gd name="connsiteX3" fmla="*/ 7039037 w 10771879"/>
              <a:gd name="connsiteY3" fmla="*/ 0 h 6858000"/>
              <a:gd name="connsiteX4" fmla="*/ 10771879 w 10771879"/>
              <a:gd name="connsiteY4" fmla="*/ 6858000 h 6858000"/>
              <a:gd name="connsiteX5" fmla="*/ 7038976 w 10771879"/>
              <a:gd name="connsiteY5" fmla="*/ 6858000 h 6858000"/>
              <a:gd name="connsiteX6" fmla="*/ 6979535 w 10771879"/>
              <a:gd name="connsiteY6" fmla="*/ 6858000 h 6858000"/>
              <a:gd name="connsiteX7" fmla="*/ 0 w 1077187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1879" h="6858000">
                <a:moveTo>
                  <a:pt x="0" y="0"/>
                </a:moveTo>
                <a:lnTo>
                  <a:pt x="7038976" y="0"/>
                </a:lnTo>
                <a:lnTo>
                  <a:pt x="7038976" y="7030"/>
                </a:lnTo>
                <a:lnTo>
                  <a:pt x="7039037" y="0"/>
                </a:lnTo>
                <a:lnTo>
                  <a:pt x="10771879" y="6858000"/>
                </a:lnTo>
                <a:lnTo>
                  <a:pt x="7038976" y="6858000"/>
                </a:lnTo>
                <a:lnTo>
                  <a:pt x="69795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0CA1B3-4419-924D-ABC7-DB10DC22F76F}"/>
              </a:ext>
            </a:extLst>
          </p:cNvPr>
          <p:cNvGrpSpPr/>
          <p:nvPr userDrawn="1"/>
        </p:nvGrpSpPr>
        <p:grpSpPr>
          <a:xfrm>
            <a:off x="7727085" y="904789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1" name="Trapezoid 23">
              <a:extLst>
                <a:ext uri="{FF2B5EF4-FFF2-40B4-BE49-F238E27FC236}">
                  <a16:creationId xmlns:a16="http://schemas.microsoft.com/office/drawing/2014/main" id="{9756FCF0-2BF2-FA45-991F-C5F1EF55788F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21">
              <a:extLst>
                <a:ext uri="{FF2B5EF4-FFF2-40B4-BE49-F238E27FC236}">
                  <a16:creationId xmlns:a16="http://schemas.microsoft.com/office/drawing/2014/main" id="{D6978D09-4B36-394B-997E-84B87A38922A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311" y="-1"/>
            <a:ext cx="6365676" cy="229053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11" y="2398302"/>
            <a:ext cx="6365676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2082C6-6867-304A-A846-A15BF1584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3541713"/>
            <a:ext cx="4665663" cy="2095500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12811C-8CCC-164B-859D-B052B17CE1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58" y="5904929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F441C22-6E05-144A-8318-6A1E535FCCDA}"/>
              </a:ext>
            </a:extLst>
          </p:cNvPr>
          <p:cNvSpPr/>
          <p:nvPr userDrawn="1"/>
        </p:nvSpPr>
        <p:spPr>
          <a:xfrm>
            <a:off x="3411975" y="4947610"/>
            <a:ext cx="2443903" cy="9548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08EC25-A1C9-B346-9A09-03FD56799344}"/>
              </a:ext>
            </a:extLst>
          </p:cNvPr>
          <p:cNvSpPr/>
          <p:nvPr userDrawn="1"/>
        </p:nvSpPr>
        <p:spPr>
          <a:xfrm>
            <a:off x="699283" y="4953120"/>
            <a:ext cx="2443903" cy="9548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855B-A7E9-7E48-A7DE-8086A8C2A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99113-D4FD-E841-B314-44002230BA96}"/>
              </a:ext>
            </a:extLst>
          </p:cNvPr>
          <p:cNvSpPr/>
          <p:nvPr userDrawn="1"/>
        </p:nvSpPr>
        <p:spPr>
          <a:xfrm>
            <a:off x="697692" y="2834286"/>
            <a:ext cx="2443903" cy="949307"/>
          </a:xfrm>
          <a:prstGeom prst="rect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CD0FA-1E07-9845-BD07-5F4D8D0A9FF8}"/>
              </a:ext>
            </a:extLst>
          </p:cNvPr>
          <p:cNvSpPr/>
          <p:nvPr userDrawn="1"/>
        </p:nvSpPr>
        <p:spPr>
          <a:xfrm>
            <a:off x="6072856" y="2851882"/>
            <a:ext cx="2491193" cy="9411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0BB7CF-116E-6844-B557-356D8DF7718B}"/>
              </a:ext>
            </a:extLst>
          </p:cNvPr>
          <p:cNvGrpSpPr/>
          <p:nvPr userDrawn="1"/>
        </p:nvGrpSpPr>
        <p:grpSpPr>
          <a:xfrm>
            <a:off x="695439" y="370423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7" name="Trapezoid 23">
              <a:extLst>
                <a:ext uri="{FF2B5EF4-FFF2-40B4-BE49-F238E27FC236}">
                  <a16:creationId xmlns:a16="http://schemas.microsoft.com/office/drawing/2014/main" id="{2556256D-91BD-D84A-952E-A7504204216F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apezoid 21">
              <a:extLst>
                <a:ext uri="{FF2B5EF4-FFF2-40B4-BE49-F238E27FC236}">
                  <a16:creationId xmlns:a16="http://schemas.microsoft.com/office/drawing/2014/main" id="{5CA104CF-7CDA-1E46-A6EA-E43B01213587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FD1F4C-FF61-F04F-95B9-7ED1C6B9B001}"/>
              </a:ext>
            </a:extLst>
          </p:cNvPr>
          <p:cNvSpPr txBox="1"/>
          <p:nvPr userDrawn="1"/>
        </p:nvSpPr>
        <p:spPr>
          <a:xfrm>
            <a:off x="1303488" y="702014"/>
            <a:ext cx="1080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BEFORE YOU BEGIN – CORPORATE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6AF2E-1A5C-E949-A1B7-C64CFDE50556}"/>
              </a:ext>
            </a:extLst>
          </p:cNvPr>
          <p:cNvSpPr txBox="1"/>
          <p:nvPr userDrawn="1"/>
        </p:nvSpPr>
        <p:spPr>
          <a:xfrm>
            <a:off x="8787384" y="2286000"/>
            <a:ext cx="3193945" cy="38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D1CA3-6173-C942-BB0C-1EC6746C053A}"/>
              </a:ext>
            </a:extLst>
          </p:cNvPr>
          <p:cNvSpPr txBox="1"/>
          <p:nvPr userDrawn="1"/>
        </p:nvSpPr>
        <p:spPr>
          <a:xfrm>
            <a:off x="8969907" y="2388621"/>
            <a:ext cx="30662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MAKE SURE TO ALWAYS LEAVE</a:t>
            </a:r>
            <a:br>
              <a:rPr lang="en-US" sz="1400" dirty="0"/>
            </a:br>
            <a:r>
              <a:rPr lang="en-US" sz="1400" dirty="0"/>
              <a:t>A “J” WORTH OF WHITE OR NEGATIVE SPACE AROUND</a:t>
            </a:r>
            <a:br>
              <a:rPr lang="en-US" sz="1400" dirty="0"/>
            </a:br>
            <a:r>
              <a:rPr lang="en-US" sz="1400" dirty="0"/>
              <a:t>THE LOGO</a:t>
            </a:r>
          </a:p>
          <a:p>
            <a:endParaRPr lang="en-US" dirty="0"/>
          </a:p>
          <a:p>
            <a:r>
              <a:rPr lang="en-US" sz="1400" dirty="0">
                <a:ea typeface="Arial Narrow" charset="0"/>
                <a:cs typeface="Arial Narrow" charset="0"/>
              </a:rPr>
              <a:t>It is important that any reduction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or enlargement of the logo be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done proportionately. No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horizontal or vertical distortion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of the logo is permitted.</a:t>
            </a:r>
          </a:p>
          <a:p>
            <a:endParaRPr lang="en-US" dirty="0"/>
          </a:p>
          <a:p>
            <a:r>
              <a:rPr lang="en-US" sz="1400" b="1" dirty="0">
                <a:ea typeface="Arial Narrow" charset="0"/>
                <a:cs typeface="Arial Narrow" charset="0"/>
              </a:rPr>
              <a:t>Please visit the </a:t>
            </a:r>
            <a:r>
              <a:rPr lang="en-US" sz="1400" b="1" dirty="0">
                <a:ea typeface="Arial Narrow" charset="0"/>
                <a:cs typeface="Arial Narrow" charset="0"/>
                <a:hlinkClick r:id="rId2"/>
              </a:rPr>
              <a:t>Brand Strategy Page on JabilWeb </a:t>
            </a:r>
            <a:r>
              <a:rPr lang="en-US" sz="1400" b="1" dirty="0">
                <a:ea typeface="Arial Narrow" charset="0"/>
                <a:cs typeface="Arial Narrow" charset="0"/>
              </a:rPr>
              <a:t>to download all approved logos, tagline artwork and complete Jabil Corporate Brand Guidelines.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56F86-AB75-9D4C-87EE-CB961246B115}"/>
              </a:ext>
            </a:extLst>
          </p:cNvPr>
          <p:cNvSpPr/>
          <p:nvPr userDrawn="1"/>
        </p:nvSpPr>
        <p:spPr>
          <a:xfrm>
            <a:off x="1303488" y="1308464"/>
            <a:ext cx="9329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 and paste logo options by accessing the Slide Master View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41F854-F0F7-4646-A277-390D453BF9D5}"/>
              </a:ext>
            </a:extLst>
          </p:cNvPr>
          <p:cNvSpPr/>
          <p:nvPr userDrawn="1"/>
        </p:nvSpPr>
        <p:spPr>
          <a:xfrm>
            <a:off x="3385274" y="2845077"/>
            <a:ext cx="2443903" cy="949307"/>
          </a:xfrm>
          <a:prstGeom prst="rect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34D09A-E36D-C94B-8978-F7D8091697D6}"/>
              </a:ext>
            </a:extLst>
          </p:cNvPr>
          <p:cNvSpPr>
            <a:spLocks noChangeAspect="1"/>
          </p:cNvSpPr>
          <p:nvPr userDrawn="1"/>
        </p:nvSpPr>
        <p:spPr>
          <a:xfrm>
            <a:off x="6129412" y="4953120"/>
            <a:ext cx="2558034" cy="9493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B99AAB-BF13-ED44-B15A-4F8120C46879}"/>
              </a:ext>
            </a:extLst>
          </p:cNvPr>
          <p:cNvSpPr txBox="1"/>
          <p:nvPr userDrawn="1"/>
        </p:nvSpPr>
        <p:spPr>
          <a:xfrm>
            <a:off x="583872" y="2160879"/>
            <a:ext cx="812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USE ON LIGHT COLORED BACKGROUNDS</a:t>
            </a:r>
          </a:p>
          <a:p>
            <a:r>
              <a:rPr lang="en-US" sz="1400" dirty="0">
                <a:latin typeface="+mn-lt"/>
                <a:ea typeface="Arial Narrow" charset="0"/>
                <a:cs typeface="Arial Narrow" charset="0"/>
              </a:rPr>
              <a:t>Preferred light colored backgrounds are white or gray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1DE6AB-D4D3-AB41-8648-B78097CC268A}"/>
              </a:ext>
            </a:extLst>
          </p:cNvPr>
          <p:cNvSpPr txBox="1"/>
          <p:nvPr userDrawn="1"/>
        </p:nvSpPr>
        <p:spPr>
          <a:xfrm>
            <a:off x="586764" y="4278381"/>
            <a:ext cx="811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USE ON DARK COLORED BACKGROUNDS</a:t>
            </a:r>
          </a:p>
          <a:p>
            <a:r>
              <a:rPr lang="en-US" sz="1400" dirty="0">
                <a:latin typeface="+mn-lt"/>
                <a:ea typeface="Arial Narrow" charset="0"/>
                <a:cs typeface="Arial Narrow" charset="0"/>
              </a:rPr>
              <a:t>Preferred dark colored backgrounds are black or Jabil blue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18DF9-F30D-6F49-84CA-F771876BD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683" y="5231805"/>
            <a:ext cx="1956475" cy="358193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C299C23-2DA9-444B-BDF1-58C8FAD902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589" y="5218793"/>
            <a:ext cx="1947861" cy="356616"/>
          </a:xfrm>
          <a:prstGeom prst="rect">
            <a:avLst/>
          </a:prstGeom>
        </p:spPr>
      </p:pic>
      <p:pic>
        <p:nvPicPr>
          <p:cNvPr id="28" name="Picture 27" descr="A picture containing object, clock, monitor, screen&#10;&#10;Description automatically generated">
            <a:extLst>
              <a:ext uri="{FF2B5EF4-FFF2-40B4-BE49-F238E27FC236}">
                <a16:creationId xmlns:a16="http://schemas.microsoft.com/office/drawing/2014/main" id="{E5FC417B-0FD7-7247-9D4B-EC7C39F7F4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73" y="3141422"/>
            <a:ext cx="1947861" cy="35661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E3C5894B-03E7-3740-A536-7C50C03E40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535" y="3120623"/>
            <a:ext cx="1947861" cy="35661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CA8311F-4F34-504B-88BD-73D17B8E4F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18" y="3126954"/>
            <a:ext cx="1940649" cy="338328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B77220-0FC2-634B-9C79-0A955E900C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11" y="5261364"/>
            <a:ext cx="1925247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3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DD79919-84C0-504A-8178-9F242FB8D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0628" y="-2"/>
            <a:ext cx="4141372" cy="6858002"/>
          </a:xfrm>
          <a:custGeom>
            <a:avLst/>
            <a:gdLst>
              <a:gd name="connsiteX0" fmla="*/ 4141372 w 4141372"/>
              <a:gd name="connsiteY0" fmla="*/ 0 h 6858002"/>
              <a:gd name="connsiteX1" fmla="*/ 4141372 w 4141372"/>
              <a:gd name="connsiteY1" fmla="*/ 6858002 h 6858002"/>
              <a:gd name="connsiteX2" fmla="*/ 2714208 w 4141372"/>
              <a:gd name="connsiteY2" fmla="*/ 6850507 h 6858002"/>
              <a:gd name="connsiteX3" fmla="*/ 0 w 4141372"/>
              <a:gd name="connsiteY3" fmla="*/ 1858945 h 6858002"/>
              <a:gd name="connsiteX4" fmla="*/ 1012986 w 4141372"/>
              <a:gd name="connsiteY4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72" h="6858002">
                <a:moveTo>
                  <a:pt x="4141372" y="0"/>
                </a:moveTo>
                <a:lnTo>
                  <a:pt x="4141372" y="6858002"/>
                </a:lnTo>
                <a:lnTo>
                  <a:pt x="2714208" y="6850507"/>
                </a:lnTo>
                <a:lnTo>
                  <a:pt x="0" y="1858945"/>
                </a:lnTo>
                <a:lnTo>
                  <a:pt x="1012986" y="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0A4EE92-01A9-A242-BDFE-E7F13374437C}"/>
              </a:ext>
            </a:extLst>
          </p:cNvPr>
          <p:cNvSpPr/>
          <p:nvPr userDrawn="1"/>
        </p:nvSpPr>
        <p:spPr>
          <a:xfrm>
            <a:off x="0" y="0"/>
            <a:ext cx="10771879" cy="6858000"/>
          </a:xfrm>
          <a:custGeom>
            <a:avLst/>
            <a:gdLst>
              <a:gd name="connsiteX0" fmla="*/ 0 w 10771879"/>
              <a:gd name="connsiteY0" fmla="*/ 0 h 6858000"/>
              <a:gd name="connsiteX1" fmla="*/ 7038976 w 10771879"/>
              <a:gd name="connsiteY1" fmla="*/ 0 h 6858000"/>
              <a:gd name="connsiteX2" fmla="*/ 7038976 w 10771879"/>
              <a:gd name="connsiteY2" fmla="*/ 7030 h 6858000"/>
              <a:gd name="connsiteX3" fmla="*/ 7039037 w 10771879"/>
              <a:gd name="connsiteY3" fmla="*/ 0 h 6858000"/>
              <a:gd name="connsiteX4" fmla="*/ 10771879 w 10771879"/>
              <a:gd name="connsiteY4" fmla="*/ 6858000 h 6858000"/>
              <a:gd name="connsiteX5" fmla="*/ 7038976 w 10771879"/>
              <a:gd name="connsiteY5" fmla="*/ 6858000 h 6858000"/>
              <a:gd name="connsiteX6" fmla="*/ 6979535 w 10771879"/>
              <a:gd name="connsiteY6" fmla="*/ 6858000 h 6858000"/>
              <a:gd name="connsiteX7" fmla="*/ 0 w 1077187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1879" h="6858000">
                <a:moveTo>
                  <a:pt x="0" y="0"/>
                </a:moveTo>
                <a:lnTo>
                  <a:pt x="7038976" y="0"/>
                </a:lnTo>
                <a:lnTo>
                  <a:pt x="7038976" y="7030"/>
                </a:lnTo>
                <a:lnTo>
                  <a:pt x="7039037" y="0"/>
                </a:lnTo>
                <a:lnTo>
                  <a:pt x="10771879" y="6858000"/>
                </a:lnTo>
                <a:lnTo>
                  <a:pt x="7038976" y="6858000"/>
                </a:lnTo>
                <a:lnTo>
                  <a:pt x="69795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E685DE-1DA8-3942-9A9C-9499A3138C34}"/>
              </a:ext>
            </a:extLst>
          </p:cNvPr>
          <p:cNvSpPr/>
          <p:nvPr userDrawn="1"/>
        </p:nvSpPr>
        <p:spPr>
          <a:xfrm rot="10800000">
            <a:off x="0" y="-1"/>
            <a:ext cx="9063905" cy="6858000"/>
          </a:xfrm>
          <a:custGeom>
            <a:avLst/>
            <a:gdLst>
              <a:gd name="connsiteX0" fmla="*/ 9063905 w 9063905"/>
              <a:gd name="connsiteY0" fmla="*/ 6858000 h 6858000"/>
              <a:gd name="connsiteX1" fmla="*/ 5613215 w 9063905"/>
              <a:gd name="connsiteY1" fmla="*/ 6858000 h 6858000"/>
              <a:gd name="connsiteX2" fmla="*/ 3744366 w 9063905"/>
              <a:gd name="connsiteY2" fmla="*/ 6858000 h 6858000"/>
              <a:gd name="connsiteX3" fmla="*/ 0 w 9063905"/>
              <a:gd name="connsiteY3" fmla="*/ 6858000 h 6858000"/>
              <a:gd name="connsiteX4" fmla="*/ 3737391 w 9063905"/>
              <a:gd name="connsiteY4" fmla="*/ 0 h 6858000"/>
              <a:gd name="connsiteX5" fmla="*/ 3744366 w 9063905"/>
              <a:gd name="connsiteY5" fmla="*/ 25501 h 6858000"/>
              <a:gd name="connsiteX6" fmla="*/ 3744366 w 9063905"/>
              <a:gd name="connsiteY6" fmla="*/ 0 h 6858000"/>
              <a:gd name="connsiteX7" fmla="*/ 9063905 w 906390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3905" h="6858000">
                <a:moveTo>
                  <a:pt x="9063905" y="6858000"/>
                </a:moveTo>
                <a:lnTo>
                  <a:pt x="5613215" y="6858000"/>
                </a:lnTo>
                <a:lnTo>
                  <a:pt x="3744366" y="6858000"/>
                </a:lnTo>
                <a:lnTo>
                  <a:pt x="0" y="6858000"/>
                </a:lnTo>
                <a:lnTo>
                  <a:pt x="3737391" y="0"/>
                </a:lnTo>
                <a:lnTo>
                  <a:pt x="3744366" y="25501"/>
                </a:lnTo>
                <a:lnTo>
                  <a:pt x="3744366" y="0"/>
                </a:lnTo>
                <a:lnTo>
                  <a:pt x="9063905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CF679-CE70-1146-8E23-3B8A9F02EAC5}"/>
              </a:ext>
            </a:extLst>
          </p:cNvPr>
          <p:cNvGrpSpPr/>
          <p:nvPr userDrawn="1"/>
        </p:nvGrpSpPr>
        <p:grpSpPr>
          <a:xfrm>
            <a:off x="7727085" y="904789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2" name="Trapezoid 23">
              <a:extLst>
                <a:ext uri="{FF2B5EF4-FFF2-40B4-BE49-F238E27FC236}">
                  <a16:creationId xmlns:a16="http://schemas.microsoft.com/office/drawing/2014/main" id="{B780118E-BDA1-724C-9637-433B955BB2CB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1">
              <a:extLst>
                <a:ext uri="{FF2B5EF4-FFF2-40B4-BE49-F238E27FC236}">
                  <a16:creationId xmlns:a16="http://schemas.microsoft.com/office/drawing/2014/main" id="{F2F59216-F7C8-2F4D-8B1F-1903EA229431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E319738-B893-9D4C-B49F-6E6573E53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311" y="-1"/>
            <a:ext cx="6365676" cy="229053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39366EB-970F-3744-A3EB-5555E807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11" y="2398302"/>
            <a:ext cx="6365676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A5D0AB-A5EF-5345-A4A1-06A6B832A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3541713"/>
            <a:ext cx="4665663" cy="2095500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855C25-D922-D149-BB7A-A8D7D67D0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58" y="5904929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C795FD-F0A5-BC4F-ADDA-45E881679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2" cy="6858000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A1CBC738-4D6E-E240-B2DA-1354B252E58B}"/>
              </a:ext>
            </a:extLst>
          </p:cNvPr>
          <p:cNvSpPr/>
          <p:nvPr userDrawn="1"/>
        </p:nvSpPr>
        <p:spPr>
          <a:xfrm>
            <a:off x="26587" y="1126338"/>
            <a:ext cx="12170909" cy="4614674"/>
          </a:xfrm>
          <a:custGeom>
            <a:avLst/>
            <a:gdLst>
              <a:gd name="connsiteX0" fmla="*/ 2514939 w 12170909"/>
              <a:gd name="connsiteY0" fmla="*/ 0 h 4614674"/>
              <a:gd name="connsiteX1" fmla="*/ 2810619 w 12170909"/>
              <a:gd name="connsiteY1" fmla="*/ 0 h 4614674"/>
              <a:gd name="connsiteX2" fmla="*/ 3022366 w 12170909"/>
              <a:gd name="connsiteY2" fmla="*/ 0 h 4614674"/>
              <a:gd name="connsiteX3" fmla="*/ 11043149 w 12170909"/>
              <a:gd name="connsiteY3" fmla="*/ 0 h 4614674"/>
              <a:gd name="connsiteX4" fmla="*/ 11571469 w 12170909"/>
              <a:gd name="connsiteY4" fmla="*/ 0 h 4614674"/>
              <a:gd name="connsiteX5" fmla="*/ 12170909 w 12170909"/>
              <a:gd name="connsiteY5" fmla="*/ 0 h 4614674"/>
              <a:gd name="connsiteX6" fmla="*/ 12170909 w 12170909"/>
              <a:gd name="connsiteY6" fmla="*/ 4614674 h 4614674"/>
              <a:gd name="connsiteX7" fmla="*/ 11571469 w 12170909"/>
              <a:gd name="connsiteY7" fmla="*/ 4614674 h 4614674"/>
              <a:gd name="connsiteX8" fmla="*/ 11043149 w 12170909"/>
              <a:gd name="connsiteY8" fmla="*/ 4614674 h 4614674"/>
              <a:gd name="connsiteX9" fmla="*/ 3022366 w 12170909"/>
              <a:gd name="connsiteY9" fmla="*/ 4614674 h 4614674"/>
              <a:gd name="connsiteX10" fmla="*/ 2810619 w 12170909"/>
              <a:gd name="connsiteY10" fmla="*/ 4614674 h 4614674"/>
              <a:gd name="connsiteX11" fmla="*/ 2522255 w 12170909"/>
              <a:gd name="connsiteY11" fmla="*/ 4614674 h 4614674"/>
              <a:gd name="connsiteX12" fmla="*/ 2522254 w 12170909"/>
              <a:gd name="connsiteY12" fmla="*/ 4614674 h 4614674"/>
              <a:gd name="connsiteX13" fmla="*/ 0 w 12170909"/>
              <a:gd name="connsiteY13" fmla="*/ 4614674 h 461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70909" h="4614674">
                <a:moveTo>
                  <a:pt x="2514939" y="0"/>
                </a:moveTo>
                <a:lnTo>
                  <a:pt x="2810619" y="0"/>
                </a:lnTo>
                <a:lnTo>
                  <a:pt x="3022366" y="0"/>
                </a:lnTo>
                <a:lnTo>
                  <a:pt x="11043149" y="0"/>
                </a:lnTo>
                <a:lnTo>
                  <a:pt x="11571469" y="0"/>
                </a:lnTo>
                <a:lnTo>
                  <a:pt x="12170909" y="0"/>
                </a:lnTo>
                <a:lnTo>
                  <a:pt x="12170909" y="4614674"/>
                </a:lnTo>
                <a:lnTo>
                  <a:pt x="11571469" y="4614674"/>
                </a:lnTo>
                <a:lnTo>
                  <a:pt x="11043149" y="4614674"/>
                </a:lnTo>
                <a:lnTo>
                  <a:pt x="3022366" y="4614674"/>
                </a:lnTo>
                <a:lnTo>
                  <a:pt x="2810619" y="4614674"/>
                </a:lnTo>
                <a:lnTo>
                  <a:pt x="2522255" y="4614674"/>
                </a:lnTo>
                <a:lnTo>
                  <a:pt x="2522254" y="4614674"/>
                </a:lnTo>
                <a:lnTo>
                  <a:pt x="0" y="461467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2DCCA-828D-E846-80E8-84082B23C5BA}"/>
              </a:ext>
            </a:extLst>
          </p:cNvPr>
          <p:cNvSpPr/>
          <p:nvPr userDrawn="1"/>
        </p:nvSpPr>
        <p:spPr>
          <a:xfrm>
            <a:off x="0" y="1361440"/>
            <a:ext cx="12192000" cy="41249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91102" y="1371483"/>
            <a:ext cx="495694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791102" y="3777909"/>
            <a:ext cx="4956948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91102" y="4396609"/>
            <a:ext cx="4665663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E0F2737-AB7D-6D4E-B1C4-AD6A89B91137}"/>
              </a:ext>
            </a:extLst>
          </p:cNvPr>
          <p:cNvSpPr/>
          <p:nvPr userDrawn="1"/>
        </p:nvSpPr>
        <p:spPr>
          <a:xfrm>
            <a:off x="-1" y="1361440"/>
            <a:ext cx="2892696" cy="4124960"/>
          </a:xfrm>
          <a:custGeom>
            <a:avLst/>
            <a:gdLst>
              <a:gd name="connsiteX0" fmla="*/ 0 w 2892696"/>
              <a:gd name="connsiteY0" fmla="*/ 0 h 4124960"/>
              <a:gd name="connsiteX1" fmla="*/ 644645 w 2892696"/>
              <a:gd name="connsiteY1" fmla="*/ 0 h 4124960"/>
              <a:gd name="connsiteX2" fmla="*/ 2892696 w 2892696"/>
              <a:gd name="connsiteY2" fmla="*/ 4124960 h 4124960"/>
              <a:gd name="connsiteX3" fmla="*/ 478656 w 2892696"/>
              <a:gd name="connsiteY3" fmla="*/ 4124960 h 4124960"/>
              <a:gd name="connsiteX4" fmla="*/ 478655 w 2892696"/>
              <a:gd name="connsiteY4" fmla="*/ 4124960 h 4124960"/>
              <a:gd name="connsiteX5" fmla="*/ 0 w 2892696"/>
              <a:gd name="connsiteY5" fmla="*/ 4124960 h 4124960"/>
              <a:gd name="connsiteX6" fmla="*/ 0 w 2892696"/>
              <a:gd name="connsiteY6" fmla="*/ 0 h 41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2696" h="4124960">
                <a:moveTo>
                  <a:pt x="0" y="0"/>
                </a:moveTo>
                <a:lnTo>
                  <a:pt x="644645" y="0"/>
                </a:lnTo>
                <a:lnTo>
                  <a:pt x="2892696" y="4124960"/>
                </a:lnTo>
                <a:lnTo>
                  <a:pt x="478656" y="4124960"/>
                </a:lnTo>
                <a:lnTo>
                  <a:pt x="478655" y="4124960"/>
                </a:lnTo>
                <a:lnTo>
                  <a:pt x="0" y="41249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B3DF7DA-D1E0-0E48-8958-5865E59DD578}"/>
              </a:ext>
            </a:extLst>
          </p:cNvPr>
          <p:cNvSpPr/>
          <p:nvPr userDrawn="1"/>
        </p:nvSpPr>
        <p:spPr>
          <a:xfrm rot="10800000">
            <a:off x="16041" y="1361440"/>
            <a:ext cx="2701629" cy="4124960"/>
          </a:xfrm>
          <a:custGeom>
            <a:avLst/>
            <a:gdLst>
              <a:gd name="connsiteX0" fmla="*/ 2701629 w 2701629"/>
              <a:gd name="connsiteY0" fmla="*/ 4137660 h 4137660"/>
              <a:gd name="connsiteX1" fmla="*/ 2254590 w 2701629"/>
              <a:gd name="connsiteY1" fmla="*/ 4137660 h 4137660"/>
              <a:gd name="connsiteX2" fmla="*/ 2254589 w 2701629"/>
              <a:gd name="connsiteY2" fmla="*/ 4137660 h 4137660"/>
              <a:gd name="connsiteX3" fmla="*/ 0 w 2701629"/>
              <a:gd name="connsiteY3" fmla="*/ 4137660 h 4137660"/>
              <a:gd name="connsiteX4" fmla="*/ 2254589 w 2701629"/>
              <a:gd name="connsiteY4" fmla="*/ 28625 h 4137660"/>
              <a:gd name="connsiteX5" fmla="*/ 2254589 w 2701629"/>
              <a:gd name="connsiteY5" fmla="*/ 12700 h 4137660"/>
              <a:gd name="connsiteX6" fmla="*/ 2263327 w 2701629"/>
              <a:gd name="connsiteY6" fmla="*/ 12700 h 4137660"/>
              <a:gd name="connsiteX7" fmla="*/ 2270295 w 2701629"/>
              <a:gd name="connsiteY7" fmla="*/ 0 h 4137660"/>
              <a:gd name="connsiteX8" fmla="*/ 2270276 w 2701629"/>
              <a:gd name="connsiteY8" fmla="*/ 12700 h 4137660"/>
              <a:gd name="connsiteX9" fmla="*/ 2701629 w 2701629"/>
              <a:gd name="connsiteY9" fmla="*/ 12700 h 4137660"/>
              <a:gd name="connsiteX0" fmla="*/ 2701629 w 2701629"/>
              <a:gd name="connsiteY0" fmla="*/ 4137660 h 4137660"/>
              <a:gd name="connsiteX1" fmla="*/ 2254590 w 2701629"/>
              <a:gd name="connsiteY1" fmla="*/ 4137660 h 4137660"/>
              <a:gd name="connsiteX2" fmla="*/ 2254589 w 2701629"/>
              <a:gd name="connsiteY2" fmla="*/ 4137660 h 4137660"/>
              <a:gd name="connsiteX3" fmla="*/ 0 w 2701629"/>
              <a:gd name="connsiteY3" fmla="*/ 4137660 h 4137660"/>
              <a:gd name="connsiteX4" fmla="*/ 2254589 w 2701629"/>
              <a:gd name="connsiteY4" fmla="*/ 28625 h 4137660"/>
              <a:gd name="connsiteX5" fmla="*/ 2254589 w 2701629"/>
              <a:gd name="connsiteY5" fmla="*/ 12700 h 4137660"/>
              <a:gd name="connsiteX6" fmla="*/ 2270295 w 2701629"/>
              <a:gd name="connsiteY6" fmla="*/ 0 h 4137660"/>
              <a:gd name="connsiteX7" fmla="*/ 2270276 w 2701629"/>
              <a:gd name="connsiteY7" fmla="*/ 12700 h 4137660"/>
              <a:gd name="connsiteX8" fmla="*/ 2701629 w 2701629"/>
              <a:gd name="connsiteY8" fmla="*/ 12700 h 4137660"/>
              <a:gd name="connsiteX9" fmla="*/ 2701629 w 2701629"/>
              <a:gd name="connsiteY9" fmla="*/ 4137660 h 4137660"/>
              <a:gd name="connsiteX0" fmla="*/ 2701629 w 2701629"/>
              <a:gd name="connsiteY0" fmla="*/ 4137660 h 4137660"/>
              <a:gd name="connsiteX1" fmla="*/ 2254590 w 2701629"/>
              <a:gd name="connsiteY1" fmla="*/ 4137660 h 4137660"/>
              <a:gd name="connsiteX2" fmla="*/ 2254589 w 2701629"/>
              <a:gd name="connsiteY2" fmla="*/ 4137660 h 4137660"/>
              <a:gd name="connsiteX3" fmla="*/ 0 w 2701629"/>
              <a:gd name="connsiteY3" fmla="*/ 4137660 h 4137660"/>
              <a:gd name="connsiteX4" fmla="*/ 2254589 w 2701629"/>
              <a:gd name="connsiteY4" fmla="*/ 28625 h 4137660"/>
              <a:gd name="connsiteX5" fmla="*/ 2270295 w 2701629"/>
              <a:gd name="connsiteY5" fmla="*/ 0 h 4137660"/>
              <a:gd name="connsiteX6" fmla="*/ 2270276 w 2701629"/>
              <a:gd name="connsiteY6" fmla="*/ 12700 h 4137660"/>
              <a:gd name="connsiteX7" fmla="*/ 2701629 w 2701629"/>
              <a:gd name="connsiteY7" fmla="*/ 12700 h 4137660"/>
              <a:gd name="connsiteX8" fmla="*/ 2701629 w 2701629"/>
              <a:gd name="connsiteY8" fmla="*/ 4137660 h 4137660"/>
              <a:gd name="connsiteX0" fmla="*/ 2701629 w 2701629"/>
              <a:gd name="connsiteY0" fmla="*/ 4137660 h 4137660"/>
              <a:gd name="connsiteX1" fmla="*/ 2254590 w 2701629"/>
              <a:gd name="connsiteY1" fmla="*/ 4137660 h 4137660"/>
              <a:gd name="connsiteX2" fmla="*/ 2254589 w 2701629"/>
              <a:gd name="connsiteY2" fmla="*/ 4137660 h 4137660"/>
              <a:gd name="connsiteX3" fmla="*/ 0 w 2701629"/>
              <a:gd name="connsiteY3" fmla="*/ 4137660 h 4137660"/>
              <a:gd name="connsiteX4" fmla="*/ 2270295 w 2701629"/>
              <a:gd name="connsiteY4" fmla="*/ 0 h 4137660"/>
              <a:gd name="connsiteX5" fmla="*/ 2270276 w 2701629"/>
              <a:gd name="connsiteY5" fmla="*/ 12700 h 4137660"/>
              <a:gd name="connsiteX6" fmla="*/ 2701629 w 2701629"/>
              <a:gd name="connsiteY6" fmla="*/ 12700 h 4137660"/>
              <a:gd name="connsiteX7" fmla="*/ 2701629 w 2701629"/>
              <a:gd name="connsiteY7" fmla="*/ 4137660 h 4137660"/>
              <a:gd name="connsiteX0" fmla="*/ 2701629 w 2701629"/>
              <a:gd name="connsiteY0" fmla="*/ 4124960 h 4124960"/>
              <a:gd name="connsiteX1" fmla="*/ 2254590 w 2701629"/>
              <a:gd name="connsiteY1" fmla="*/ 4124960 h 4124960"/>
              <a:gd name="connsiteX2" fmla="*/ 2254589 w 2701629"/>
              <a:gd name="connsiteY2" fmla="*/ 4124960 h 4124960"/>
              <a:gd name="connsiteX3" fmla="*/ 0 w 2701629"/>
              <a:gd name="connsiteY3" fmla="*/ 4124960 h 4124960"/>
              <a:gd name="connsiteX4" fmla="*/ 2270276 w 2701629"/>
              <a:gd name="connsiteY4" fmla="*/ 0 h 4124960"/>
              <a:gd name="connsiteX5" fmla="*/ 2701629 w 2701629"/>
              <a:gd name="connsiteY5" fmla="*/ 0 h 4124960"/>
              <a:gd name="connsiteX6" fmla="*/ 2701629 w 2701629"/>
              <a:gd name="connsiteY6" fmla="*/ 4124960 h 4124960"/>
              <a:gd name="connsiteX0" fmla="*/ 2701629 w 2701629"/>
              <a:gd name="connsiteY0" fmla="*/ 4124960 h 4124960"/>
              <a:gd name="connsiteX1" fmla="*/ 2254590 w 2701629"/>
              <a:gd name="connsiteY1" fmla="*/ 4124960 h 4124960"/>
              <a:gd name="connsiteX2" fmla="*/ 2254589 w 2701629"/>
              <a:gd name="connsiteY2" fmla="*/ 4124960 h 4124960"/>
              <a:gd name="connsiteX3" fmla="*/ 0 w 2701629"/>
              <a:gd name="connsiteY3" fmla="*/ 4124960 h 4124960"/>
              <a:gd name="connsiteX4" fmla="*/ 2248051 w 2701629"/>
              <a:gd name="connsiteY4" fmla="*/ 0 h 4124960"/>
              <a:gd name="connsiteX5" fmla="*/ 2701629 w 2701629"/>
              <a:gd name="connsiteY5" fmla="*/ 0 h 4124960"/>
              <a:gd name="connsiteX6" fmla="*/ 2701629 w 2701629"/>
              <a:gd name="connsiteY6" fmla="*/ 4124960 h 41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1629" h="4124960">
                <a:moveTo>
                  <a:pt x="2701629" y="4124960"/>
                </a:moveTo>
                <a:lnTo>
                  <a:pt x="2254590" y="4124960"/>
                </a:lnTo>
                <a:lnTo>
                  <a:pt x="2254589" y="4124960"/>
                </a:lnTo>
                <a:lnTo>
                  <a:pt x="0" y="4124960"/>
                </a:lnTo>
                <a:lnTo>
                  <a:pt x="2248051" y="0"/>
                </a:lnTo>
                <a:lnTo>
                  <a:pt x="2701629" y="0"/>
                </a:lnTo>
                <a:lnTo>
                  <a:pt x="2701629" y="4124960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37647B-326E-DD44-AD68-B34ACA487162}"/>
              </a:ext>
            </a:extLst>
          </p:cNvPr>
          <p:cNvGrpSpPr/>
          <p:nvPr userDrawn="1"/>
        </p:nvGrpSpPr>
        <p:grpSpPr>
          <a:xfrm>
            <a:off x="1200459" y="2558638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35" name="Trapezoid 23">
              <a:extLst>
                <a:ext uri="{FF2B5EF4-FFF2-40B4-BE49-F238E27FC236}">
                  <a16:creationId xmlns:a16="http://schemas.microsoft.com/office/drawing/2014/main" id="{48670AD9-2C01-1A4B-979D-C63D0A2CD74F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21">
              <a:extLst>
                <a:ext uri="{FF2B5EF4-FFF2-40B4-BE49-F238E27FC236}">
                  <a16:creationId xmlns:a16="http://schemas.microsoft.com/office/drawing/2014/main" id="{71359802-178A-0742-994E-F27099C2F26F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710C26-CD43-CD44-BB86-5AA36D27C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280" y="4705049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7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B86F8B7-6398-6442-99F1-B57C2EC7D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"/>
          <a:stretch/>
        </p:blipFill>
        <p:spPr>
          <a:xfrm flipH="1">
            <a:off x="3369" y="-1"/>
            <a:ext cx="12188630" cy="6863669"/>
          </a:xfrm>
          <a:prstGeom prst="rect">
            <a:avLst/>
          </a:prstGeom>
        </p:spPr>
      </p:pic>
      <p:sp>
        <p:nvSpPr>
          <p:cNvPr id="34" name="Freeform 33">
            <a:extLst>
              <a:ext uri="{FF2B5EF4-FFF2-40B4-BE49-F238E27FC236}">
                <a16:creationId xmlns:a16="http://schemas.microsoft.com/office/drawing/2014/main" id="{54D21786-558F-E64C-8846-0166A947AA72}"/>
              </a:ext>
            </a:extLst>
          </p:cNvPr>
          <p:cNvSpPr/>
          <p:nvPr userDrawn="1"/>
        </p:nvSpPr>
        <p:spPr>
          <a:xfrm>
            <a:off x="777206" y="1420467"/>
            <a:ext cx="11414793" cy="3991170"/>
          </a:xfrm>
          <a:custGeom>
            <a:avLst/>
            <a:gdLst>
              <a:gd name="connsiteX0" fmla="*/ 0 w 11414793"/>
              <a:gd name="connsiteY0" fmla="*/ 0 h 3991170"/>
              <a:gd name="connsiteX1" fmla="*/ 11414793 w 11414793"/>
              <a:gd name="connsiteY1" fmla="*/ 0 h 3991170"/>
              <a:gd name="connsiteX2" fmla="*/ 11414793 w 11414793"/>
              <a:gd name="connsiteY2" fmla="*/ 3991170 h 3991170"/>
              <a:gd name="connsiteX3" fmla="*/ 0 w 11414793"/>
              <a:gd name="connsiteY3" fmla="*/ 3991170 h 3991170"/>
              <a:gd name="connsiteX4" fmla="*/ 0 w 11414793"/>
              <a:gd name="connsiteY4" fmla="*/ 1864853 h 3991170"/>
              <a:gd name="connsiteX5" fmla="*/ 346278 w 11414793"/>
              <a:gd name="connsiteY5" fmla="*/ 1252188 h 3991170"/>
              <a:gd name="connsiteX6" fmla="*/ 89369 w 11414793"/>
              <a:gd name="connsiteY6" fmla="*/ 787778 h 3991170"/>
              <a:gd name="connsiteX7" fmla="*/ 0 w 11414793"/>
              <a:gd name="connsiteY7" fmla="*/ 632043 h 3991170"/>
              <a:gd name="connsiteX8" fmla="*/ 0 w 11414793"/>
              <a:gd name="connsiteY8" fmla="*/ 0 h 399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4793" h="3991170">
                <a:moveTo>
                  <a:pt x="0" y="0"/>
                </a:moveTo>
                <a:lnTo>
                  <a:pt x="11414793" y="0"/>
                </a:lnTo>
                <a:lnTo>
                  <a:pt x="11414793" y="3991170"/>
                </a:lnTo>
                <a:lnTo>
                  <a:pt x="0" y="3991170"/>
                </a:lnTo>
                <a:lnTo>
                  <a:pt x="0" y="1864853"/>
                </a:lnTo>
                <a:lnTo>
                  <a:pt x="346278" y="1252188"/>
                </a:lnTo>
                <a:cubicBezTo>
                  <a:pt x="252242" y="1095285"/>
                  <a:pt x="175005" y="942581"/>
                  <a:pt x="89369" y="787778"/>
                </a:cubicBezTo>
                <a:lnTo>
                  <a:pt x="0" y="63204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A09F44-A027-2E4B-8148-142E7222B917}"/>
              </a:ext>
            </a:extLst>
          </p:cNvPr>
          <p:cNvGrpSpPr/>
          <p:nvPr userDrawn="1"/>
        </p:nvGrpSpPr>
        <p:grpSpPr>
          <a:xfrm>
            <a:off x="568559" y="1981359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6" name="Trapezoid 23">
              <a:extLst>
                <a:ext uri="{FF2B5EF4-FFF2-40B4-BE49-F238E27FC236}">
                  <a16:creationId xmlns:a16="http://schemas.microsoft.com/office/drawing/2014/main" id="{505489F7-2515-874B-945E-02812D16A9DB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21">
              <a:extLst>
                <a:ext uri="{FF2B5EF4-FFF2-40B4-BE49-F238E27FC236}">
                  <a16:creationId xmlns:a16="http://schemas.microsoft.com/office/drawing/2014/main" id="{FBA14F76-90D1-F64A-BE0F-6F021C5EFF83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356215" y="821948"/>
            <a:ext cx="495694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356215" y="3228374"/>
            <a:ext cx="4956948" cy="83146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56215" y="3847074"/>
            <a:ext cx="4956948" cy="1344403"/>
          </a:xfr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341DA-EDE0-C649-8EE2-3648BC978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202" y="4631897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3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06C6259-5E34-7147-BFC4-8237B4B05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" r="809"/>
          <a:stretch/>
        </p:blipFill>
        <p:spPr>
          <a:xfrm>
            <a:off x="0" y="-21815"/>
            <a:ext cx="12213266" cy="68832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2DE1FB-6FED-E344-BB58-A30F1BBB4E88}"/>
              </a:ext>
            </a:extLst>
          </p:cNvPr>
          <p:cNvSpPr/>
          <p:nvPr userDrawn="1"/>
        </p:nvSpPr>
        <p:spPr>
          <a:xfrm>
            <a:off x="0" y="-6045"/>
            <a:ext cx="1443789" cy="686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9A11D-D759-264B-B904-6F102C389E92}"/>
              </a:ext>
            </a:extLst>
          </p:cNvPr>
          <p:cNvSpPr/>
          <p:nvPr userDrawn="1"/>
        </p:nvSpPr>
        <p:spPr>
          <a:xfrm>
            <a:off x="21266" y="632084"/>
            <a:ext cx="12192000" cy="6222336"/>
          </a:xfrm>
          <a:prstGeom prst="rect">
            <a:avLst/>
          </a:prstGeom>
          <a:gradFill>
            <a:gsLst>
              <a:gs pos="74000">
                <a:srgbClr val="FFFFFF">
                  <a:alpha val="75000"/>
                </a:srgbClr>
              </a:gs>
              <a:gs pos="43000">
                <a:srgbClr val="FFFFFF">
                  <a:alpha val="75000"/>
                </a:srgbClr>
              </a:gs>
              <a:gs pos="100000">
                <a:schemeClr val="bg1">
                  <a:alpha val="18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C0DDD04-3A02-1541-AE07-0E802A341F1B}"/>
              </a:ext>
            </a:extLst>
          </p:cNvPr>
          <p:cNvSpPr/>
          <p:nvPr userDrawn="1"/>
        </p:nvSpPr>
        <p:spPr>
          <a:xfrm rot="5400000">
            <a:off x="-897105" y="1546381"/>
            <a:ext cx="6864048" cy="3759199"/>
          </a:xfrm>
          <a:custGeom>
            <a:avLst/>
            <a:gdLst>
              <a:gd name="connsiteX0" fmla="*/ 0 w 6858002"/>
              <a:gd name="connsiteY0" fmla="*/ 3759199 h 3759199"/>
              <a:gd name="connsiteX1" fmla="*/ 0 w 6858002"/>
              <a:gd name="connsiteY1" fmla="*/ 1889760 h 3759199"/>
              <a:gd name="connsiteX2" fmla="*/ 2 w 6858002"/>
              <a:gd name="connsiteY2" fmla="*/ 1889760 h 3759199"/>
              <a:gd name="connsiteX3" fmla="*/ 3429002 w 6858002"/>
              <a:gd name="connsiteY3" fmla="*/ 0 h 3759199"/>
              <a:gd name="connsiteX4" fmla="*/ 6858002 w 6858002"/>
              <a:gd name="connsiteY4" fmla="*/ 1889760 h 3759199"/>
              <a:gd name="connsiteX5" fmla="*/ 6858000 w 6858002"/>
              <a:gd name="connsiteY5" fmla="*/ 1889760 h 3759199"/>
              <a:gd name="connsiteX6" fmla="*/ 6858000 w 6858002"/>
              <a:gd name="connsiteY6" fmla="*/ 3759199 h 375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2" h="3759199">
                <a:moveTo>
                  <a:pt x="0" y="3759199"/>
                </a:moveTo>
                <a:lnTo>
                  <a:pt x="0" y="1889760"/>
                </a:lnTo>
                <a:lnTo>
                  <a:pt x="2" y="1889760"/>
                </a:lnTo>
                <a:lnTo>
                  <a:pt x="3429002" y="0"/>
                </a:lnTo>
                <a:lnTo>
                  <a:pt x="6858002" y="1889760"/>
                </a:lnTo>
                <a:lnTo>
                  <a:pt x="6858000" y="1889760"/>
                </a:lnTo>
                <a:lnTo>
                  <a:pt x="6858000" y="3759199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1140542-BA01-8341-8799-F4C95B5DF8D8}"/>
              </a:ext>
            </a:extLst>
          </p:cNvPr>
          <p:cNvSpPr/>
          <p:nvPr userDrawn="1"/>
        </p:nvSpPr>
        <p:spPr>
          <a:xfrm rot="5400000">
            <a:off x="-1552424" y="1545372"/>
            <a:ext cx="6864046" cy="3759198"/>
          </a:xfrm>
          <a:custGeom>
            <a:avLst/>
            <a:gdLst>
              <a:gd name="connsiteX0" fmla="*/ 0 w 6858002"/>
              <a:gd name="connsiteY0" fmla="*/ 3759198 h 3759198"/>
              <a:gd name="connsiteX1" fmla="*/ 0 w 6858002"/>
              <a:gd name="connsiteY1" fmla="*/ 1889760 h 3759198"/>
              <a:gd name="connsiteX2" fmla="*/ 2 w 6858002"/>
              <a:gd name="connsiteY2" fmla="*/ 1889760 h 3759198"/>
              <a:gd name="connsiteX3" fmla="*/ 3429002 w 6858002"/>
              <a:gd name="connsiteY3" fmla="*/ 0 h 3759198"/>
              <a:gd name="connsiteX4" fmla="*/ 6858002 w 6858002"/>
              <a:gd name="connsiteY4" fmla="*/ 1889760 h 3759198"/>
              <a:gd name="connsiteX5" fmla="*/ 6858000 w 6858002"/>
              <a:gd name="connsiteY5" fmla="*/ 1889760 h 3759198"/>
              <a:gd name="connsiteX6" fmla="*/ 6858000 w 6858002"/>
              <a:gd name="connsiteY6" fmla="*/ 3759198 h 3759198"/>
              <a:gd name="connsiteX7" fmla="*/ 4137577 w 6858002"/>
              <a:gd name="connsiteY7" fmla="*/ 3759198 h 3759198"/>
              <a:gd name="connsiteX8" fmla="*/ 3429000 w 6858002"/>
              <a:gd name="connsiteY8" fmla="*/ 3368693 h 3759198"/>
              <a:gd name="connsiteX9" fmla="*/ 2720423 w 6858002"/>
              <a:gd name="connsiteY9" fmla="*/ 3759198 h 37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2" h="3759198">
                <a:moveTo>
                  <a:pt x="0" y="3759198"/>
                </a:moveTo>
                <a:lnTo>
                  <a:pt x="0" y="1889760"/>
                </a:lnTo>
                <a:lnTo>
                  <a:pt x="2" y="1889760"/>
                </a:lnTo>
                <a:lnTo>
                  <a:pt x="3429002" y="0"/>
                </a:lnTo>
                <a:lnTo>
                  <a:pt x="6858002" y="1889760"/>
                </a:lnTo>
                <a:lnTo>
                  <a:pt x="6858000" y="1889760"/>
                </a:lnTo>
                <a:lnTo>
                  <a:pt x="6858000" y="3759198"/>
                </a:lnTo>
                <a:lnTo>
                  <a:pt x="4137577" y="3759198"/>
                </a:lnTo>
                <a:lnTo>
                  <a:pt x="3429000" y="3368693"/>
                </a:lnTo>
                <a:lnTo>
                  <a:pt x="2720423" y="37591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BFD3-3A54-BD49-801F-362E4A5E69A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446375" y="2326860"/>
            <a:ext cx="4956948" cy="23876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996A-8F47-BA4B-81C7-C7C291B6F4D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446375" y="4733286"/>
            <a:ext cx="4956948" cy="83146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624C26-58AE-A44E-8242-B4518C04884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46376" y="5564746"/>
            <a:ext cx="4956948" cy="1344403"/>
          </a:xfrm>
        </p:spPr>
        <p:txBody>
          <a:bodyPr>
            <a:normAutofit/>
          </a:bodyPr>
          <a:lstStyle>
            <a:lvl1pPr marL="0" indent="0" algn="r">
              <a:lnSpc>
                <a:spcPts val="168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249DE5-4D90-1149-B17D-F83FB173BEAA}"/>
              </a:ext>
            </a:extLst>
          </p:cNvPr>
          <p:cNvGrpSpPr/>
          <p:nvPr userDrawn="1"/>
        </p:nvGrpSpPr>
        <p:grpSpPr>
          <a:xfrm>
            <a:off x="3759198" y="2705796"/>
            <a:ext cx="358983" cy="1389232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31" name="Trapezoid 23">
              <a:extLst>
                <a:ext uri="{FF2B5EF4-FFF2-40B4-BE49-F238E27FC236}">
                  <a16:creationId xmlns:a16="http://schemas.microsoft.com/office/drawing/2014/main" id="{E58AB415-D1C5-0F40-B578-18D294340BA7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rapezoid 21">
              <a:extLst>
                <a:ext uri="{FF2B5EF4-FFF2-40B4-BE49-F238E27FC236}">
                  <a16:creationId xmlns:a16="http://schemas.microsoft.com/office/drawing/2014/main" id="{0E40493E-760E-594E-A744-5E2E4ED9F752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498A0B-D0F8-564B-BD21-A287195E7B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47" y="3196325"/>
            <a:ext cx="23415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84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7630A1-64CE-5147-BB22-2F6F47ED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1862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22DCC9-FB96-FE44-84F9-4CD1110BC662}"/>
              </a:ext>
            </a:extLst>
          </p:cNvPr>
          <p:cNvSpPr/>
          <p:nvPr userDrawn="1"/>
        </p:nvSpPr>
        <p:spPr>
          <a:xfrm>
            <a:off x="0" y="3593433"/>
            <a:ext cx="12192006" cy="1646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6CC623-69A5-464A-B0CE-09D9651884DD}"/>
              </a:ext>
            </a:extLst>
          </p:cNvPr>
          <p:cNvCxnSpPr>
            <a:cxnSpLocks/>
          </p:cNvCxnSpPr>
          <p:nvPr userDrawn="1"/>
        </p:nvCxnSpPr>
        <p:spPr>
          <a:xfrm>
            <a:off x="7" y="4841511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DE2A54-BE55-6A4F-9B98-EE5E97B5574F}"/>
              </a:ext>
            </a:extLst>
          </p:cNvPr>
          <p:cNvCxnSpPr>
            <a:cxnSpLocks/>
          </p:cNvCxnSpPr>
          <p:nvPr userDrawn="1"/>
        </p:nvCxnSpPr>
        <p:spPr>
          <a:xfrm>
            <a:off x="404409" y="4058653"/>
            <a:ext cx="0" cy="1205073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C7F3A1-4FF9-5346-822A-03BB1604F095}"/>
              </a:ext>
            </a:extLst>
          </p:cNvPr>
          <p:cNvCxnSpPr>
            <a:cxnSpLocks/>
          </p:cNvCxnSpPr>
          <p:nvPr userDrawn="1"/>
        </p:nvCxnSpPr>
        <p:spPr>
          <a:xfrm>
            <a:off x="10525746" y="3593433"/>
            <a:ext cx="0" cy="166691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0D0D-435D-F047-8AB4-BF884E34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968" y="5630779"/>
            <a:ext cx="8360269" cy="79233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BC06D-BC1D-A841-ABBE-9DB03EED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67" y="3710528"/>
            <a:ext cx="8360269" cy="105411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72AEE967-0648-E045-B6AA-0AECC545A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080" y="6141449"/>
            <a:ext cx="2866642" cy="384048"/>
          </a:xfrm>
          <a:prstGeom prst="rect">
            <a:avLst/>
          </a:prstGeom>
        </p:spPr>
      </p:pic>
      <p:pic>
        <p:nvPicPr>
          <p:cNvPr id="20" name="Picture 19" descr="A picture containing object, watch, clock, sitting&#10;&#10;Description automatically generated">
            <a:extLst>
              <a:ext uri="{FF2B5EF4-FFF2-40B4-BE49-F238E27FC236}">
                <a16:creationId xmlns:a16="http://schemas.microsoft.com/office/drawing/2014/main" id="{B10E79AD-F285-3E4F-AB1A-557885521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383"/>
            <a:ext cx="12267177" cy="36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D2D7E7A6-9CAF-6D4A-9ECC-2D2412EB9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59"/>
            <a:ext cx="12192000" cy="28929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C277AE-18E2-AF45-B521-88A3C9CE5CE1}"/>
              </a:ext>
            </a:extLst>
          </p:cNvPr>
          <p:cNvSpPr/>
          <p:nvPr userDrawn="1"/>
        </p:nvSpPr>
        <p:spPr>
          <a:xfrm>
            <a:off x="-4" y="2909479"/>
            <a:ext cx="12192003" cy="3948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0D0D-435D-F047-8AB4-BF884E34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46" y="4883735"/>
            <a:ext cx="8360269" cy="79233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BC06D-BC1D-A841-ABBE-9DB03EED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46" y="3726286"/>
            <a:ext cx="8360269" cy="105411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2A2228-509F-E348-A592-52B259666A83}"/>
              </a:ext>
            </a:extLst>
          </p:cNvPr>
          <p:cNvCxnSpPr>
            <a:cxnSpLocks/>
          </p:cNvCxnSpPr>
          <p:nvPr userDrawn="1"/>
        </p:nvCxnSpPr>
        <p:spPr>
          <a:xfrm>
            <a:off x="0" y="2906358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E48CB2-C6F8-E348-A8F3-1A4FAF759AFC}"/>
              </a:ext>
            </a:extLst>
          </p:cNvPr>
          <p:cNvCxnSpPr>
            <a:cxnSpLocks/>
          </p:cNvCxnSpPr>
          <p:nvPr userDrawn="1"/>
        </p:nvCxnSpPr>
        <p:spPr>
          <a:xfrm>
            <a:off x="603506" y="1377065"/>
            <a:ext cx="0" cy="5480935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A949C9-1281-3346-AD48-EA1983011A68}"/>
              </a:ext>
            </a:extLst>
          </p:cNvPr>
          <p:cNvCxnSpPr>
            <a:cxnSpLocks/>
          </p:cNvCxnSpPr>
          <p:nvPr userDrawn="1"/>
        </p:nvCxnSpPr>
        <p:spPr>
          <a:xfrm>
            <a:off x="9725639" y="2457449"/>
            <a:ext cx="0" cy="179589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9DF9D43-7A0F-8E49-B25B-80FD928B3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620" y="5922374"/>
            <a:ext cx="341267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DF91EE6-B17F-054C-8A35-3791E9B46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"/>
          <a:stretch/>
        </p:blipFill>
        <p:spPr>
          <a:xfrm>
            <a:off x="868678" y="0"/>
            <a:ext cx="5998465" cy="68593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156D-7EB2-8549-A84E-B8561A9BC20B}"/>
              </a:ext>
            </a:extLst>
          </p:cNvPr>
          <p:cNvSpPr/>
          <p:nvPr userDrawn="1"/>
        </p:nvSpPr>
        <p:spPr>
          <a:xfrm>
            <a:off x="6858208" y="0"/>
            <a:ext cx="5333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BC06D-BC1D-A841-ABBE-9DB03EED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1095" y="1868208"/>
            <a:ext cx="4360405" cy="1716323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0D0D-435D-F047-8AB4-BF884E34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1095" y="3941147"/>
            <a:ext cx="4360405" cy="6497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41BE1C-3201-8046-98E6-0BD7F4CDBA8F}"/>
              </a:ext>
            </a:extLst>
          </p:cNvPr>
          <p:cNvGrpSpPr/>
          <p:nvPr userDrawn="1"/>
        </p:nvGrpSpPr>
        <p:grpSpPr>
          <a:xfrm rot="5400000">
            <a:off x="174063" y="2338826"/>
            <a:ext cx="1389232" cy="571004"/>
            <a:chOff x="533634" y="3826730"/>
            <a:chExt cx="1389232" cy="571004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3E56D646-B424-2849-A409-37161785DE3A}"/>
                </a:ext>
              </a:extLst>
            </p:cNvPr>
            <p:cNvSpPr/>
            <p:nvPr userDrawn="1"/>
          </p:nvSpPr>
          <p:spPr>
            <a:xfrm>
              <a:off x="576404" y="3826730"/>
              <a:ext cx="1341169" cy="3595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0ADD1C-3B38-2344-A3D1-7BEE069954D3}"/>
                </a:ext>
              </a:extLst>
            </p:cNvPr>
            <p:cNvGrpSpPr/>
            <p:nvPr userDrawn="1"/>
          </p:nvGrpSpPr>
          <p:grpSpPr>
            <a:xfrm rot="16200000">
              <a:off x="1048758" y="3523627"/>
              <a:ext cx="358983" cy="1389232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5CFDE20B-E499-7D41-B026-27990CE9ED6F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rapezoid 21">
                <a:extLst>
                  <a:ext uri="{FF2B5EF4-FFF2-40B4-BE49-F238E27FC236}">
                    <a16:creationId xmlns:a16="http://schemas.microsoft.com/office/drawing/2014/main" id="{9CCEA59B-DDF9-8D49-9657-BAA2D10A515D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966024-5052-7F4A-908D-8CB6F6BFB3B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54952" y="2559141"/>
            <a:ext cx="1262" cy="4298859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3E7624-71A5-6B40-9DCA-FA18BAC0BBBB}"/>
              </a:ext>
            </a:extLst>
          </p:cNvPr>
          <p:cNvCxnSpPr>
            <a:cxnSpLocks/>
          </p:cNvCxnSpPr>
          <p:nvPr userDrawn="1"/>
        </p:nvCxnSpPr>
        <p:spPr>
          <a:xfrm>
            <a:off x="-32085" y="5746396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27583A-527D-DD46-88FF-45EE4243F2F3}"/>
              </a:ext>
            </a:extLst>
          </p:cNvPr>
          <p:cNvCxnSpPr>
            <a:cxnSpLocks/>
          </p:cNvCxnSpPr>
          <p:nvPr userDrawn="1"/>
        </p:nvCxnSpPr>
        <p:spPr>
          <a:xfrm>
            <a:off x="10525746" y="0"/>
            <a:ext cx="0" cy="186820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875AF0D2-9A4A-8945-96BD-328699988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793" y="6142394"/>
            <a:ext cx="2866644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957CEC72-AB98-1A4E-9794-D181AE71B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36" b="43693"/>
          <a:stretch/>
        </p:blipFill>
        <p:spPr>
          <a:xfrm>
            <a:off x="5524" y="-3672"/>
            <a:ext cx="12186476" cy="4171636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BCA41E3D-EC76-0C4A-8EAD-AC99ADF2F4C2}"/>
              </a:ext>
            </a:extLst>
          </p:cNvPr>
          <p:cNvSpPr/>
          <p:nvPr userDrawn="1"/>
        </p:nvSpPr>
        <p:spPr>
          <a:xfrm>
            <a:off x="1508751" y="4186236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D83551E-49DB-F647-8381-B22AF9C73C5A}"/>
              </a:ext>
            </a:extLst>
          </p:cNvPr>
          <p:cNvSpPr/>
          <p:nvPr userDrawn="1"/>
        </p:nvSpPr>
        <p:spPr>
          <a:xfrm>
            <a:off x="263611" y="4186236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F2E7A8A-CF02-D74B-8019-3B3938E6C419}"/>
              </a:ext>
            </a:extLst>
          </p:cNvPr>
          <p:cNvSpPr/>
          <p:nvPr userDrawn="1"/>
        </p:nvSpPr>
        <p:spPr>
          <a:xfrm>
            <a:off x="0" y="4186236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0D0D-435D-F047-8AB4-BF884E34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968" y="5493529"/>
            <a:ext cx="8360269" cy="92958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BC06D-BC1D-A841-ABBE-9DB03EED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68" y="4186238"/>
            <a:ext cx="8360269" cy="105411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12527EC-CFA4-A943-9FB1-7D73323784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190" y="6110824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0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ne, sitting, table, clock&#10;&#10;Description automatically generated">
            <a:extLst>
              <a:ext uri="{FF2B5EF4-FFF2-40B4-BE49-F238E27FC236}">
                <a16:creationId xmlns:a16="http://schemas.microsoft.com/office/drawing/2014/main" id="{E7A4723E-E339-4F46-B6DF-1D82A5A81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18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BC06D-BC1D-A841-ABBE-9DB03EED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04" y="4680365"/>
            <a:ext cx="10515600" cy="650460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0D0D-435D-F047-8AB4-BF884E34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04" y="5357813"/>
            <a:ext cx="10515600" cy="649795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3E56D646-B424-2849-A409-37161785DE3A}"/>
              </a:ext>
            </a:extLst>
          </p:cNvPr>
          <p:cNvSpPr/>
          <p:nvPr userDrawn="1"/>
        </p:nvSpPr>
        <p:spPr>
          <a:xfrm>
            <a:off x="576404" y="3826730"/>
            <a:ext cx="1341169" cy="3595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0ADD1C-3B38-2344-A3D1-7BEE069954D3}"/>
              </a:ext>
            </a:extLst>
          </p:cNvPr>
          <p:cNvGrpSpPr/>
          <p:nvPr userDrawn="1"/>
        </p:nvGrpSpPr>
        <p:grpSpPr>
          <a:xfrm rot="16200000">
            <a:off x="1048758" y="3523627"/>
            <a:ext cx="358983" cy="1389232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9" name="Trapezoid 23">
              <a:extLst>
                <a:ext uri="{FF2B5EF4-FFF2-40B4-BE49-F238E27FC236}">
                  <a16:creationId xmlns:a16="http://schemas.microsoft.com/office/drawing/2014/main" id="{5CFDE20B-E499-7D41-B026-27990CE9ED6F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rapezoid 21">
              <a:extLst>
                <a:ext uri="{FF2B5EF4-FFF2-40B4-BE49-F238E27FC236}">
                  <a16:creationId xmlns:a16="http://schemas.microsoft.com/office/drawing/2014/main" id="{9CCEA59B-DDF9-8D49-9657-BAA2D10A515D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242ED42-54F1-914B-A44D-B0AD063090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190" y="6110824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AC046CF-AB26-E747-9E44-884340B12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/>
          <a:stretch/>
        </p:blipFill>
        <p:spPr>
          <a:xfrm>
            <a:off x="-14111" y="0"/>
            <a:ext cx="12191999" cy="4186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BC06D-BC1D-A841-ABBE-9DB03EED3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04" y="4680365"/>
            <a:ext cx="10515600" cy="650460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0D0D-435D-F047-8AB4-BF884E34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04" y="5357813"/>
            <a:ext cx="10515600" cy="649795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41BE1C-3201-8046-98E6-0BD7F4CDBA8F}"/>
              </a:ext>
            </a:extLst>
          </p:cNvPr>
          <p:cNvGrpSpPr/>
          <p:nvPr userDrawn="1"/>
        </p:nvGrpSpPr>
        <p:grpSpPr>
          <a:xfrm>
            <a:off x="5139588" y="3826730"/>
            <a:ext cx="1389232" cy="571004"/>
            <a:chOff x="533634" y="3826730"/>
            <a:chExt cx="1389232" cy="571004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3E56D646-B424-2849-A409-37161785DE3A}"/>
                </a:ext>
              </a:extLst>
            </p:cNvPr>
            <p:cNvSpPr/>
            <p:nvPr userDrawn="1"/>
          </p:nvSpPr>
          <p:spPr>
            <a:xfrm>
              <a:off x="576404" y="3826730"/>
              <a:ext cx="1341169" cy="3595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0ADD1C-3B38-2344-A3D1-7BEE069954D3}"/>
                </a:ext>
              </a:extLst>
            </p:cNvPr>
            <p:cNvGrpSpPr/>
            <p:nvPr userDrawn="1"/>
          </p:nvGrpSpPr>
          <p:grpSpPr>
            <a:xfrm rot="16200000">
              <a:off x="1048758" y="3523627"/>
              <a:ext cx="358983" cy="1389232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5CFDE20B-E499-7D41-B026-27990CE9ED6F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rapezoid 21">
                <a:extLst>
                  <a:ext uri="{FF2B5EF4-FFF2-40B4-BE49-F238E27FC236}">
                    <a16:creationId xmlns:a16="http://schemas.microsoft.com/office/drawing/2014/main" id="{9CCEA59B-DDF9-8D49-9657-BAA2D10A515D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37D6987-A703-674D-89B7-277E5FDDA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797" y="6242394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2B89B87D-BCD5-7A49-AF99-FAF3668FCDBD}"/>
              </a:ext>
            </a:extLst>
          </p:cNvPr>
          <p:cNvSpPr txBox="1"/>
          <p:nvPr userDrawn="1"/>
        </p:nvSpPr>
        <p:spPr>
          <a:xfrm>
            <a:off x="558920" y="3483661"/>
            <a:ext cx="81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STACKED:</a:t>
            </a:r>
            <a:endParaRPr lang="en-US" sz="1400" b="0" dirty="0">
              <a:solidFill>
                <a:schemeClr val="tx2"/>
              </a:solidFill>
              <a:latin typeface="+mn-lt"/>
              <a:ea typeface="Arial Narrow" charset="0"/>
              <a:cs typeface="Arial Narrow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A7946D-8FEF-9449-BCBA-1800982C54C8}"/>
              </a:ext>
            </a:extLst>
          </p:cNvPr>
          <p:cNvSpPr txBox="1"/>
          <p:nvPr userDrawn="1"/>
        </p:nvSpPr>
        <p:spPr>
          <a:xfrm>
            <a:off x="542614" y="4338212"/>
            <a:ext cx="81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HORIZONTAL:</a:t>
            </a:r>
            <a:endParaRPr lang="en-US" sz="1400" b="0" dirty="0">
              <a:solidFill>
                <a:schemeClr val="tx2"/>
              </a:solidFill>
              <a:latin typeface="+mn-lt"/>
              <a:ea typeface="Arial Narrow" charset="0"/>
              <a:cs typeface="Arial Narrow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855B-A7E9-7E48-A7DE-8086A8C2A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0BB7CF-116E-6844-B557-356D8DF7718B}"/>
              </a:ext>
            </a:extLst>
          </p:cNvPr>
          <p:cNvGrpSpPr/>
          <p:nvPr userDrawn="1"/>
        </p:nvGrpSpPr>
        <p:grpSpPr>
          <a:xfrm>
            <a:off x="695439" y="370423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7" name="Trapezoid 23">
              <a:extLst>
                <a:ext uri="{FF2B5EF4-FFF2-40B4-BE49-F238E27FC236}">
                  <a16:creationId xmlns:a16="http://schemas.microsoft.com/office/drawing/2014/main" id="{2556256D-91BD-D84A-952E-A7504204216F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apezoid 21">
              <a:extLst>
                <a:ext uri="{FF2B5EF4-FFF2-40B4-BE49-F238E27FC236}">
                  <a16:creationId xmlns:a16="http://schemas.microsoft.com/office/drawing/2014/main" id="{5CA104CF-7CDA-1E46-A6EA-E43B01213587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FD1F4C-FF61-F04F-95B9-7ED1C6B9B001}"/>
              </a:ext>
            </a:extLst>
          </p:cNvPr>
          <p:cNvSpPr txBox="1"/>
          <p:nvPr userDrawn="1"/>
        </p:nvSpPr>
        <p:spPr>
          <a:xfrm>
            <a:off x="1303488" y="702014"/>
            <a:ext cx="1080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BEFORE YOU BEGIN – TAGLINE &amp; LOGO LOCK-UP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6AF2E-1A5C-E949-A1B7-C64CFDE50556}"/>
              </a:ext>
            </a:extLst>
          </p:cNvPr>
          <p:cNvSpPr txBox="1"/>
          <p:nvPr userDrawn="1"/>
        </p:nvSpPr>
        <p:spPr>
          <a:xfrm>
            <a:off x="8787384" y="2286000"/>
            <a:ext cx="3193945" cy="38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D1CA3-6173-C942-BB0C-1EC6746C053A}"/>
              </a:ext>
            </a:extLst>
          </p:cNvPr>
          <p:cNvSpPr txBox="1"/>
          <p:nvPr userDrawn="1"/>
        </p:nvSpPr>
        <p:spPr>
          <a:xfrm>
            <a:off x="8969907" y="2160879"/>
            <a:ext cx="30662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MAKE SURE TO ALWAYS LEAVE</a:t>
            </a:r>
            <a:br>
              <a:rPr lang="en-US" sz="1400" dirty="0"/>
            </a:br>
            <a:r>
              <a:rPr lang="en-US" sz="1400" dirty="0"/>
              <a:t>A “J” WORTH OF WHITE OR NEGATIVE SPACE AROUND</a:t>
            </a:r>
            <a:br>
              <a:rPr lang="en-US" sz="1400" dirty="0"/>
            </a:br>
            <a:r>
              <a:rPr lang="en-US" sz="1400" dirty="0"/>
              <a:t>THE  TAGLINE LOGO LOCK-UP OPTIONS.</a:t>
            </a:r>
          </a:p>
          <a:p>
            <a:endParaRPr lang="en-US" dirty="0"/>
          </a:p>
          <a:p>
            <a:r>
              <a:rPr lang="en-US" sz="1400" dirty="0">
                <a:ea typeface="Arial Narrow" charset="0"/>
                <a:cs typeface="Arial Narrow" charset="0"/>
              </a:rPr>
              <a:t>It is important that any reduction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or enlargement of the tagline artwork be done proportionately. No horizontal or vertical distortion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is permitted.</a:t>
            </a:r>
          </a:p>
          <a:p>
            <a:endParaRPr lang="en-US" dirty="0"/>
          </a:p>
          <a:p>
            <a:r>
              <a:rPr lang="en-US" sz="1400" b="1" dirty="0">
                <a:ea typeface="Arial Narrow" charset="0"/>
                <a:cs typeface="Arial Narrow" charset="0"/>
              </a:rPr>
              <a:t>Please visit the </a:t>
            </a:r>
            <a:r>
              <a:rPr lang="en-US" sz="1400" b="1" dirty="0">
                <a:ea typeface="Arial Narrow" charset="0"/>
                <a:cs typeface="Arial Narrow" charset="0"/>
                <a:hlinkClick r:id="rId2"/>
              </a:rPr>
              <a:t>Brand Strategy Page on JabilWeb </a:t>
            </a:r>
            <a:r>
              <a:rPr lang="en-US" sz="1400" b="1" dirty="0">
                <a:ea typeface="Arial Narrow" charset="0"/>
                <a:cs typeface="Arial Narrow" charset="0"/>
              </a:rPr>
              <a:t>to download all approved logos, tagline artwork and complete Jabil Corporate Brand Guidelines.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56F86-AB75-9D4C-87EE-CB961246B115}"/>
              </a:ext>
            </a:extLst>
          </p:cNvPr>
          <p:cNvSpPr/>
          <p:nvPr userDrawn="1"/>
        </p:nvSpPr>
        <p:spPr>
          <a:xfrm>
            <a:off x="1303488" y="1308464"/>
            <a:ext cx="9329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 and paste logo options by accessing the Slide Master View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B99AAB-BF13-ED44-B15A-4F8120C46879}"/>
              </a:ext>
            </a:extLst>
          </p:cNvPr>
          <p:cNvSpPr txBox="1"/>
          <p:nvPr userDrawn="1"/>
        </p:nvSpPr>
        <p:spPr>
          <a:xfrm>
            <a:off x="583872" y="2160879"/>
            <a:ext cx="8127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TAGLINE &amp; LOGO LOCK-UP OPTIONS </a:t>
            </a:r>
          </a:p>
          <a:p>
            <a:r>
              <a:rPr lang="en-US" sz="1400" dirty="0"/>
              <a:t>Only the below tagline and logo lock-up options are available for use. Please do not </a:t>
            </a:r>
            <a:br>
              <a:rPr lang="en-US" sz="1400" dirty="0"/>
            </a:br>
            <a:r>
              <a:rPr lang="en-US" sz="1400" dirty="0"/>
              <a:t>use any additional configurations.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manually type the tagline. Always use the provided artwork files.</a:t>
            </a:r>
            <a:endParaRPr lang="en-US" sz="1400" dirty="0">
              <a:latin typeface="+mn-lt"/>
              <a:ea typeface="Arial Narrow" charset="0"/>
              <a:cs typeface="Arial Narrow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6C5131-70A0-9341-B775-D1033114C389}"/>
              </a:ext>
            </a:extLst>
          </p:cNvPr>
          <p:cNvSpPr txBox="1"/>
          <p:nvPr userDrawn="1"/>
        </p:nvSpPr>
        <p:spPr>
          <a:xfrm>
            <a:off x="539088" y="5208049"/>
            <a:ext cx="81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VERTICAL:</a:t>
            </a:r>
            <a:endParaRPr lang="en-US" sz="1400" b="0" dirty="0">
              <a:solidFill>
                <a:schemeClr val="tx2"/>
              </a:solidFill>
              <a:latin typeface="+mn-lt"/>
              <a:ea typeface="Arial Narrow" charset="0"/>
              <a:cs typeface="Arial Narrow" charset="0"/>
            </a:endParaRPr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D3E6F433-869A-2C48-B335-A5CDA00575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36" y="4187504"/>
            <a:ext cx="4095205" cy="548640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1C2119B0-AB0A-8A4B-8318-871DE65819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74" y="5099779"/>
            <a:ext cx="1938816" cy="804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CB0224-1822-7C4A-A55B-439D8DAD57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36" y="3293016"/>
            <a:ext cx="564080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59343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C0D3A-C343-A54A-87F1-B8F4D3E4BB96}"/>
              </a:ext>
            </a:extLst>
          </p:cNvPr>
          <p:cNvSpPr/>
          <p:nvPr userDrawn="1"/>
        </p:nvSpPr>
        <p:spPr>
          <a:xfrm>
            <a:off x="0" y="3593433"/>
            <a:ext cx="12192006" cy="1646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91156-2AFB-FE47-8144-D42A03CD8B9A}"/>
              </a:ext>
            </a:extLst>
          </p:cNvPr>
          <p:cNvCxnSpPr>
            <a:cxnSpLocks/>
          </p:cNvCxnSpPr>
          <p:nvPr userDrawn="1"/>
        </p:nvCxnSpPr>
        <p:spPr>
          <a:xfrm>
            <a:off x="7" y="4841511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B3AC2A-DF9E-424C-8179-38AF1B7D8106}"/>
              </a:ext>
            </a:extLst>
          </p:cNvPr>
          <p:cNvCxnSpPr>
            <a:cxnSpLocks/>
          </p:cNvCxnSpPr>
          <p:nvPr userDrawn="1"/>
        </p:nvCxnSpPr>
        <p:spPr>
          <a:xfrm>
            <a:off x="404409" y="4058653"/>
            <a:ext cx="0" cy="1205073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461EEA-F2E6-4F4A-9B66-7D59BA86DD5B}"/>
              </a:ext>
            </a:extLst>
          </p:cNvPr>
          <p:cNvCxnSpPr>
            <a:cxnSpLocks/>
          </p:cNvCxnSpPr>
          <p:nvPr userDrawn="1"/>
        </p:nvCxnSpPr>
        <p:spPr>
          <a:xfrm>
            <a:off x="10525746" y="3593433"/>
            <a:ext cx="0" cy="166691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94492B9-5E2A-BD4E-925F-075DDA45E08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78968" y="5630779"/>
            <a:ext cx="8360269" cy="79233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4B4CCF-7A3B-A44D-A4F6-C9130A70C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67" y="3710528"/>
            <a:ext cx="8360269" cy="105411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4D3CFD1-7B9C-CE48-9AD0-F520DBDAF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080" y="6141449"/>
            <a:ext cx="286664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-2894"/>
            <a:ext cx="12191999" cy="290613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86AC7-9719-5545-8484-E4EA4124568C}"/>
              </a:ext>
            </a:extLst>
          </p:cNvPr>
          <p:cNvSpPr/>
          <p:nvPr userDrawn="1"/>
        </p:nvSpPr>
        <p:spPr>
          <a:xfrm>
            <a:off x="-4" y="2909479"/>
            <a:ext cx="12192003" cy="3948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C7A18C-B530-F544-8444-6F4E1C4603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046" y="4883735"/>
            <a:ext cx="8360269" cy="79233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7EE8DD-3208-CA45-AD1A-ADF2693C4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46" y="3726286"/>
            <a:ext cx="8360269" cy="105411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7B6C44-BA78-5D43-A458-90568443776E}"/>
              </a:ext>
            </a:extLst>
          </p:cNvPr>
          <p:cNvCxnSpPr>
            <a:cxnSpLocks/>
          </p:cNvCxnSpPr>
          <p:nvPr userDrawn="1"/>
        </p:nvCxnSpPr>
        <p:spPr>
          <a:xfrm>
            <a:off x="0" y="2906358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519B25-165D-9144-9E83-B2396EB20BF5}"/>
              </a:ext>
            </a:extLst>
          </p:cNvPr>
          <p:cNvCxnSpPr>
            <a:cxnSpLocks/>
          </p:cNvCxnSpPr>
          <p:nvPr userDrawn="1"/>
        </p:nvCxnSpPr>
        <p:spPr>
          <a:xfrm>
            <a:off x="603506" y="1377065"/>
            <a:ext cx="0" cy="5480935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837A8-574D-8846-9FC3-B9224BF0BC3C}"/>
              </a:ext>
            </a:extLst>
          </p:cNvPr>
          <p:cNvCxnSpPr>
            <a:cxnSpLocks/>
          </p:cNvCxnSpPr>
          <p:nvPr userDrawn="1"/>
        </p:nvCxnSpPr>
        <p:spPr>
          <a:xfrm>
            <a:off x="9725639" y="2457449"/>
            <a:ext cx="0" cy="179589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99F1B84-C1B3-934F-A20C-4303F3AC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620" y="5922374"/>
            <a:ext cx="341267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A328951D-A7D0-AE46-AF0E-6124BD24EC47}"/>
              </a:ext>
            </a:extLst>
          </p:cNvPr>
          <p:cNvSpPr/>
          <p:nvPr userDrawn="1"/>
        </p:nvSpPr>
        <p:spPr>
          <a:xfrm>
            <a:off x="1508751" y="4186236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6C34029-0BB4-6A4D-8B4E-299C473E8740}"/>
              </a:ext>
            </a:extLst>
          </p:cNvPr>
          <p:cNvSpPr/>
          <p:nvPr userDrawn="1"/>
        </p:nvSpPr>
        <p:spPr>
          <a:xfrm>
            <a:off x="263611" y="4186236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459AD94-4B1B-2542-A78C-4291A4E95DAD}"/>
              </a:ext>
            </a:extLst>
          </p:cNvPr>
          <p:cNvSpPr/>
          <p:nvPr userDrawn="1"/>
        </p:nvSpPr>
        <p:spPr>
          <a:xfrm>
            <a:off x="0" y="4186236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6254B13-95A1-5D48-8EF6-99F4C2E9E23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78968" y="5493529"/>
            <a:ext cx="8360269" cy="929586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84491A6-9D63-624D-9C40-B4132F414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68" y="4186238"/>
            <a:ext cx="8360269" cy="1054117"/>
          </a:xfrm>
        </p:spPr>
        <p:txBody>
          <a:bodyPr anchor="ctr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9AA2D18-E05C-9247-A64F-B3B638C5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190" y="6110824"/>
            <a:ext cx="1678399" cy="29260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C3E23-B329-D746-98A7-BD0B07417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894" y="0"/>
            <a:ext cx="12189106" cy="417148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11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935203B-40D0-4E43-82E2-B1E4CD94A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8679" y="0"/>
            <a:ext cx="5998464" cy="6858000"/>
          </a:xfrm>
          <a:custGeom>
            <a:avLst/>
            <a:gdLst>
              <a:gd name="connsiteX0" fmla="*/ 0 w 5998464"/>
              <a:gd name="connsiteY0" fmla="*/ 0 h 6858000"/>
              <a:gd name="connsiteX1" fmla="*/ 5998464 w 5998464"/>
              <a:gd name="connsiteY1" fmla="*/ 0 h 6858000"/>
              <a:gd name="connsiteX2" fmla="*/ 5998464 w 5998464"/>
              <a:gd name="connsiteY2" fmla="*/ 6858000 h 6858000"/>
              <a:gd name="connsiteX3" fmla="*/ 0 w 5998464"/>
              <a:gd name="connsiteY3" fmla="*/ 6858000 h 6858000"/>
              <a:gd name="connsiteX4" fmla="*/ 0 w 5998464"/>
              <a:gd name="connsiteY4" fmla="*/ 4073402 h 6858000"/>
              <a:gd name="connsiteX5" fmla="*/ 443345 w 5998464"/>
              <a:gd name="connsiteY5" fmla="*/ 3246438 h 6858000"/>
              <a:gd name="connsiteX6" fmla="*/ 0 w 5998464"/>
              <a:gd name="connsiteY6" fmla="*/ 2419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8464" h="6858000">
                <a:moveTo>
                  <a:pt x="0" y="0"/>
                </a:moveTo>
                <a:lnTo>
                  <a:pt x="5998464" y="0"/>
                </a:lnTo>
                <a:lnTo>
                  <a:pt x="5998464" y="6858000"/>
                </a:lnTo>
                <a:lnTo>
                  <a:pt x="0" y="6858000"/>
                </a:lnTo>
                <a:lnTo>
                  <a:pt x="0" y="4073402"/>
                </a:lnTo>
                <a:lnTo>
                  <a:pt x="443345" y="3246438"/>
                </a:lnTo>
                <a:lnTo>
                  <a:pt x="0" y="24194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2B8E511-845A-2E46-BD9C-948415060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693" y="6242394"/>
            <a:ext cx="1678399" cy="2926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978525-3DD0-6D4C-BF66-77295F12E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1095" y="1868208"/>
            <a:ext cx="4360405" cy="1716323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66D017C-2DFC-0C4D-91B5-BF85B28E6DF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261095" y="3941147"/>
            <a:ext cx="4360405" cy="6497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57A92F-01EA-2645-B8B6-6B81C4853C31}"/>
              </a:ext>
            </a:extLst>
          </p:cNvPr>
          <p:cNvGrpSpPr/>
          <p:nvPr userDrawn="1"/>
        </p:nvGrpSpPr>
        <p:grpSpPr>
          <a:xfrm rot="5400000">
            <a:off x="174063" y="2961029"/>
            <a:ext cx="1389232" cy="571004"/>
            <a:chOff x="533634" y="3826730"/>
            <a:chExt cx="1389232" cy="571004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E7E9BC73-6F2E-084C-AD3B-EADEDDF95F55}"/>
                </a:ext>
              </a:extLst>
            </p:cNvPr>
            <p:cNvSpPr/>
            <p:nvPr userDrawn="1"/>
          </p:nvSpPr>
          <p:spPr>
            <a:xfrm>
              <a:off x="576404" y="3826730"/>
              <a:ext cx="1341169" cy="3595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D5F7A0-1C82-4041-A788-78C12B61BEB9}"/>
                </a:ext>
              </a:extLst>
            </p:cNvPr>
            <p:cNvGrpSpPr/>
            <p:nvPr userDrawn="1"/>
          </p:nvGrpSpPr>
          <p:grpSpPr>
            <a:xfrm rot="16200000">
              <a:off x="1048758" y="3523627"/>
              <a:ext cx="358983" cy="1389232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11" name="Trapezoid 23">
                <a:extLst>
                  <a:ext uri="{FF2B5EF4-FFF2-40B4-BE49-F238E27FC236}">
                    <a16:creationId xmlns:a16="http://schemas.microsoft.com/office/drawing/2014/main" id="{FA153C2B-3242-E74E-A2C0-787E329779D8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rapezoid 21">
                <a:extLst>
                  <a:ext uri="{FF2B5EF4-FFF2-40B4-BE49-F238E27FC236}">
                    <a16:creationId xmlns:a16="http://schemas.microsoft.com/office/drawing/2014/main" id="{7B0D1D74-17E7-F143-B85A-C909311228E5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854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208D55BA-680F-7947-8650-4A85722149CE}"/>
              </a:ext>
            </a:extLst>
          </p:cNvPr>
          <p:cNvSpPr/>
          <p:nvPr userDrawn="1"/>
        </p:nvSpPr>
        <p:spPr>
          <a:xfrm>
            <a:off x="3220820" y="1"/>
            <a:ext cx="8971180" cy="1054117"/>
          </a:xfrm>
          <a:custGeom>
            <a:avLst/>
            <a:gdLst>
              <a:gd name="connsiteX0" fmla="*/ 0 w 8971180"/>
              <a:gd name="connsiteY0" fmla="*/ 0 h 1054117"/>
              <a:gd name="connsiteX1" fmla="*/ 8971180 w 8971180"/>
              <a:gd name="connsiteY1" fmla="*/ 0 h 1054117"/>
              <a:gd name="connsiteX2" fmla="*/ 8971180 w 8971180"/>
              <a:gd name="connsiteY2" fmla="*/ 1054117 h 1054117"/>
              <a:gd name="connsiteX3" fmla="*/ 0 w 8971180"/>
              <a:gd name="connsiteY3" fmla="*/ 1054117 h 1054117"/>
              <a:gd name="connsiteX4" fmla="*/ 0 w 8971180"/>
              <a:gd name="connsiteY4" fmla="*/ 0 h 105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1180" h="1054117">
                <a:moveTo>
                  <a:pt x="0" y="0"/>
                </a:moveTo>
                <a:lnTo>
                  <a:pt x="8971180" y="0"/>
                </a:lnTo>
                <a:lnTo>
                  <a:pt x="8971180" y="1054117"/>
                </a:lnTo>
                <a:lnTo>
                  <a:pt x="0" y="1054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0B5723D-1A52-2045-8AB1-D889B99ED6BD}"/>
              </a:ext>
            </a:extLst>
          </p:cNvPr>
          <p:cNvSpPr/>
          <p:nvPr userDrawn="1"/>
        </p:nvSpPr>
        <p:spPr>
          <a:xfrm>
            <a:off x="263611" y="0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990EC1-2ADD-E540-9353-DA0E6483A310}"/>
              </a:ext>
            </a:extLst>
          </p:cNvPr>
          <p:cNvSpPr/>
          <p:nvPr userDrawn="1"/>
        </p:nvSpPr>
        <p:spPr>
          <a:xfrm>
            <a:off x="0" y="0"/>
            <a:ext cx="9654393" cy="1054118"/>
          </a:xfrm>
          <a:custGeom>
            <a:avLst/>
            <a:gdLst>
              <a:gd name="connsiteX0" fmla="*/ 9078658 w 9654393"/>
              <a:gd name="connsiteY0" fmla="*/ 0 h 1054118"/>
              <a:gd name="connsiteX1" fmla="*/ 9654393 w 9654393"/>
              <a:gd name="connsiteY1" fmla="*/ 0 h 1054118"/>
              <a:gd name="connsiteX2" fmla="*/ 9078661 w 9654393"/>
              <a:gd name="connsiteY2" fmla="*/ 1054112 h 1054118"/>
              <a:gd name="connsiteX3" fmla="*/ 9078661 w 9654393"/>
              <a:gd name="connsiteY3" fmla="*/ 1054118 h 1054118"/>
              <a:gd name="connsiteX4" fmla="*/ 9078658 w 9654393"/>
              <a:gd name="connsiteY4" fmla="*/ 1054118 h 1054118"/>
              <a:gd name="connsiteX5" fmla="*/ 0 w 9654393"/>
              <a:gd name="connsiteY5" fmla="*/ 1054118 h 1054118"/>
              <a:gd name="connsiteX6" fmla="*/ 0 w 9654393"/>
              <a:gd name="connsiteY6" fmla="*/ 1 h 1054118"/>
              <a:gd name="connsiteX7" fmla="*/ 9078658 w 9654393"/>
              <a:gd name="connsiteY7" fmla="*/ 1 h 1054118"/>
              <a:gd name="connsiteX8" fmla="*/ 9078658 w 9654393"/>
              <a:gd name="connsiteY8" fmla="*/ 0 h 105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4393" h="1054118">
                <a:moveTo>
                  <a:pt x="9078658" y="0"/>
                </a:moveTo>
                <a:lnTo>
                  <a:pt x="9654393" y="0"/>
                </a:lnTo>
                <a:lnTo>
                  <a:pt x="9078661" y="1054112"/>
                </a:lnTo>
                <a:lnTo>
                  <a:pt x="9078661" y="1054118"/>
                </a:lnTo>
                <a:lnTo>
                  <a:pt x="9078658" y="1054118"/>
                </a:lnTo>
                <a:lnTo>
                  <a:pt x="0" y="1054118"/>
                </a:lnTo>
                <a:lnTo>
                  <a:pt x="0" y="1"/>
                </a:lnTo>
                <a:lnTo>
                  <a:pt x="9078658" y="1"/>
                </a:lnTo>
                <a:lnTo>
                  <a:pt x="907865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48F98-B6A2-1743-BF94-0A798E3E2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159"/>
            <a:ext cx="8328056" cy="986828"/>
          </a:xfrm>
        </p:spPr>
        <p:txBody>
          <a:bodyPr anchor="ctr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DC44D-D99C-6344-B0D5-46D24829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0"/>
            <a:ext cx="110109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0C974-6566-604C-A5D7-240797A4546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BC2CD0D-3752-2E46-A40A-13B1DE7BD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FFA05C4-F7AE-5747-935D-A73C693B6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256" y="389222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CAAD9C-8A10-BF4A-86C5-45FCF4CF2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068" y="191916"/>
            <a:ext cx="6858295" cy="986828"/>
          </a:xfr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9FB9A8-560C-384E-B4A5-09E3D62FACBF}"/>
              </a:ext>
            </a:extLst>
          </p:cNvPr>
          <p:cNvCxnSpPr/>
          <p:nvPr userDrawn="1"/>
        </p:nvCxnSpPr>
        <p:spPr>
          <a:xfrm>
            <a:off x="609234" y="1079890"/>
            <a:ext cx="12933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DFE16C-656D-6B4E-BFF8-C776DA619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C41A825-477D-3D41-9103-392D7A025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053" y="673374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3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DFE16C-656D-6B4E-BFF8-C776DA619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6634A-A6DD-CC47-AC68-2FB40B6823F7}"/>
              </a:ext>
            </a:extLst>
          </p:cNvPr>
          <p:cNvSpPr/>
          <p:nvPr userDrawn="1"/>
        </p:nvSpPr>
        <p:spPr>
          <a:xfrm>
            <a:off x="-7" y="0"/>
            <a:ext cx="12192006" cy="1908408"/>
          </a:xfrm>
          <a:prstGeom prst="rect">
            <a:avLst/>
          </a:prstGeom>
          <a:solidFill>
            <a:srgbClr val="00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56CC9C-B964-D848-9F94-53D839961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34" y="512910"/>
            <a:ext cx="6858295" cy="986828"/>
          </a:xfrm>
        </p:spPr>
        <p:txBody>
          <a:bodyPr anchor="ctr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A388D0-225C-D748-AD5F-6AFB0534BE91}"/>
              </a:ext>
            </a:extLst>
          </p:cNvPr>
          <p:cNvCxnSpPr>
            <a:cxnSpLocks/>
          </p:cNvCxnSpPr>
          <p:nvPr userDrawn="1"/>
        </p:nvCxnSpPr>
        <p:spPr>
          <a:xfrm>
            <a:off x="0" y="1491040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1D1B6-1EFD-5044-935D-AE0167C7F31F}"/>
              </a:ext>
            </a:extLst>
          </p:cNvPr>
          <p:cNvCxnSpPr>
            <a:cxnSpLocks/>
          </p:cNvCxnSpPr>
          <p:nvPr userDrawn="1"/>
        </p:nvCxnSpPr>
        <p:spPr>
          <a:xfrm>
            <a:off x="404402" y="-61529"/>
            <a:ext cx="2806" cy="195977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0706F4-9477-FE45-8F1D-5A0B85D7284E}"/>
              </a:ext>
            </a:extLst>
          </p:cNvPr>
          <p:cNvCxnSpPr>
            <a:cxnSpLocks/>
          </p:cNvCxnSpPr>
          <p:nvPr userDrawn="1"/>
        </p:nvCxnSpPr>
        <p:spPr>
          <a:xfrm>
            <a:off x="10525739" y="1066800"/>
            <a:ext cx="0" cy="83144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7DA492-E426-5947-B6CD-EF34E5337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077" y="252748"/>
            <a:ext cx="2866644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DFE16C-656D-6B4E-BFF8-C776DA619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4243246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4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43E2A20-1D29-6B40-A97C-A16A0FB35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6500" y="2208060"/>
            <a:ext cx="12242799" cy="2315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F459D3-FF37-8249-A49A-D49496F8E58A}"/>
              </a:ext>
            </a:extLst>
          </p:cNvPr>
          <p:cNvSpPr/>
          <p:nvPr userDrawn="1"/>
        </p:nvSpPr>
        <p:spPr>
          <a:xfrm>
            <a:off x="8313" y="1185618"/>
            <a:ext cx="12182204" cy="1032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BD078A-DB17-9943-9A52-3D3811F9CB8D}"/>
              </a:ext>
            </a:extLst>
          </p:cNvPr>
          <p:cNvSpPr/>
          <p:nvPr userDrawn="1"/>
        </p:nvSpPr>
        <p:spPr>
          <a:xfrm>
            <a:off x="-18203" y="3248357"/>
            <a:ext cx="12208720" cy="1275132"/>
          </a:xfrm>
          <a:prstGeom prst="rect">
            <a:avLst/>
          </a:prstGeom>
          <a:gradFill flip="none" rotWithShape="1">
            <a:gsLst>
              <a:gs pos="86000">
                <a:schemeClr val="tx2">
                  <a:alpha val="81000"/>
                </a:schemeClr>
              </a:gs>
              <a:gs pos="0">
                <a:schemeClr val="accent1">
                  <a:lumMod val="0"/>
                  <a:lumOff val="10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321A79A-4963-E240-A0CB-19B3E15725F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B360B1-BA88-A445-B5B6-276EF426E0F0}"/>
              </a:ext>
            </a:extLst>
          </p:cNvPr>
          <p:cNvGrpSpPr/>
          <p:nvPr userDrawn="1"/>
        </p:nvGrpSpPr>
        <p:grpSpPr>
          <a:xfrm>
            <a:off x="-46300" y="1567583"/>
            <a:ext cx="12315464" cy="3060083"/>
            <a:chOff x="-46300" y="1567583"/>
            <a:chExt cx="12315464" cy="306008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BA4253-ADED-F140-9AAB-E5D768457E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6300" y="2223013"/>
              <a:ext cx="12315464" cy="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191728-D531-F04F-ABB1-868ECC86B8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4402" y="1567583"/>
              <a:ext cx="0" cy="3060083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456B05-8028-DF46-BF36-CFD3CBD5B4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525739" y="1934064"/>
              <a:ext cx="0" cy="2589427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4CAD4C-99BE-5D49-8133-09692A543781}"/>
              </a:ext>
            </a:extLst>
          </p:cNvPr>
          <p:cNvGrpSpPr/>
          <p:nvPr userDrawn="1"/>
        </p:nvGrpSpPr>
        <p:grpSpPr>
          <a:xfrm>
            <a:off x="5415894" y="4350425"/>
            <a:ext cx="1297857" cy="346099"/>
            <a:chOff x="5136314" y="4604815"/>
            <a:chExt cx="1297857" cy="346099"/>
          </a:xfrm>
        </p:grpSpPr>
        <p:grpSp>
          <p:nvGrpSpPr>
            <p:cNvPr id="27" name="Grupo 59">
              <a:extLst>
                <a:ext uri="{FF2B5EF4-FFF2-40B4-BE49-F238E27FC236}">
                  <a16:creationId xmlns:a16="http://schemas.microsoft.com/office/drawing/2014/main" id="{B8154A60-5599-F743-AE52-E629E2B6FE47}"/>
                </a:ext>
              </a:extLst>
            </p:cNvPr>
            <p:cNvGrpSpPr/>
            <p:nvPr userDrawn="1"/>
          </p:nvGrpSpPr>
          <p:grpSpPr>
            <a:xfrm rot="5400000">
              <a:off x="5618729" y="4145412"/>
              <a:ext cx="330808" cy="1280195"/>
              <a:chOff x="704492" y="356149"/>
              <a:chExt cx="346363" cy="1340390"/>
            </a:xfrm>
          </p:grpSpPr>
          <p:sp>
            <p:nvSpPr>
              <p:cNvPr id="28" name="Trapezoid 23">
                <a:extLst>
                  <a:ext uri="{FF2B5EF4-FFF2-40B4-BE49-F238E27FC236}">
                    <a16:creationId xmlns:a16="http://schemas.microsoft.com/office/drawing/2014/main" id="{FA195646-AA75-F54D-8F5F-DB8E25E65C8C}"/>
                  </a:ext>
                </a:extLst>
              </p:cNvPr>
              <p:cNvSpPr/>
              <p:nvPr/>
            </p:nvSpPr>
            <p:spPr>
              <a:xfrm rot="6932527">
                <a:off x="522218" y="1236029"/>
                <a:ext cx="642784" cy="27823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1">
                <a:extLst>
                  <a:ext uri="{FF2B5EF4-FFF2-40B4-BE49-F238E27FC236}">
                    <a16:creationId xmlns:a16="http://schemas.microsoft.com/office/drawing/2014/main" id="{89ADC1DB-69A9-004F-8175-5F8ED15EEAD8}"/>
                  </a:ext>
                </a:extLst>
              </p:cNvPr>
              <p:cNvSpPr/>
              <p:nvPr/>
            </p:nvSpPr>
            <p:spPr>
              <a:xfrm rot="3564618">
                <a:off x="436847" y="688708"/>
                <a:ext cx="946567" cy="281449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EFD4C0C-5119-9D4A-8C1A-6DD06722886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5617981" y="4123148"/>
              <a:ext cx="334524" cy="1297857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35" name="Trapezoid 23">
                <a:extLst>
                  <a:ext uri="{FF2B5EF4-FFF2-40B4-BE49-F238E27FC236}">
                    <a16:creationId xmlns:a16="http://schemas.microsoft.com/office/drawing/2014/main" id="{F738761C-67EE-234F-BD77-9A5E3115897C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21">
                <a:extLst>
                  <a:ext uri="{FF2B5EF4-FFF2-40B4-BE49-F238E27FC236}">
                    <a16:creationId xmlns:a16="http://schemas.microsoft.com/office/drawing/2014/main" id="{B2F682DE-02D3-2941-A76C-B0455AC150F0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Rectangle 23">
            <a:extLst>
              <a:ext uri="{FF2B5EF4-FFF2-40B4-BE49-F238E27FC236}">
                <a16:creationId xmlns:a16="http://schemas.microsoft.com/office/drawing/2014/main" id="{9EABD61E-23B5-5444-AFE4-52B20726D575}"/>
              </a:ext>
            </a:extLst>
          </p:cNvPr>
          <p:cNvSpPr/>
          <p:nvPr userDrawn="1"/>
        </p:nvSpPr>
        <p:spPr>
          <a:xfrm>
            <a:off x="-18203" y="1511521"/>
            <a:ext cx="12200407" cy="369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60"/>
              </a:lnSpc>
            </a:pPr>
            <a:r>
              <a:rPr lang="en-US" sz="3800" b="1" spc="-50" dirty="0">
                <a:solidFill>
                  <a:schemeClr val="bg1"/>
                </a:solidFill>
              </a:rPr>
              <a:t>THANK YOU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0B823CD7-86F4-ED40-96CB-C50A6BD24F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931" y="5215558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2B89B87D-BCD5-7A49-AF99-FAF3668FCDBD}"/>
              </a:ext>
            </a:extLst>
          </p:cNvPr>
          <p:cNvSpPr txBox="1"/>
          <p:nvPr userDrawn="1"/>
        </p:nvSpPr>
        <p:spPr>
          <a:xfrm>
            <a:off x="558920" y="3859919"/>
            <a:ext cx="81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STACKED:</a:t>
            </a:r>
            <a:endParaRPr lang="en-US" sz="1400" b="0" dirty="0">
              <a:solidFill>
                <a:schemeClr val="tx2"/>
              </a:solidFill>
              <a:latin typeface="+mn-lt"/>
              <a:ea typeface="Arial Narrow" charset="0"/>
              <a:cs typeface="Arial Narrow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A7946D-8FEF-9449-BCBA-1800982C54C8}"/>
              </a:ext>
            </a:extLst>
          </p:cNvPr>
          <p:cNvSpPr txBox="1"/>
          <p:nvPr userDrawn="1"/>
        </p:nvSpPr>
        <p:spPr>
          <a:xfrm>
            <a:off x="542614" y="4892265"/>
            <a:ext cx="81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HORIZONTAL:</a:t>
            </a:r>
            <a:endParaRPr lang="en-US" sz="1400" b="0" dirty="0">
              <a:solidFill>
                <a:schemeClr val="tx2"/>
              </a:solidFill>
              <a:latin typeface="+mn-lt"/>
              <a:ea typeface="Arial Narrow" charset="0"/>
              <a:cs typeface="Arial Narrow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855B-A7E9-7E48-A7DE-8086A8C2A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0BB7CF-116E-6844-B557-356D8DF7718B}"/>
              </a:ext>
            </a:extLst>
          </p:cNvPr>
          <p:cNvGrpSpPr/>
          <p:nvPr userDrawn="1"/>
        </p:nvGrpSpPr>
        <p:grpSpPr>
          <a:xfrm>
            <a:off x="695439" y="370423"/>
            <a:ext cx="346362" cy="1340390"/>
            <a:chOff x="10819113" y="-279033"/>
            <a:chExt cx="990401" cy="3832766"/>
          </a:xfrm>
          <a:solidFill>
            <a:schemeClr val="bg2"/>
          </a:solidFill>
        </p:grpSpPr>
        <p:sp>
          <p:nvSpPr>
            <p:cNvPr id="17" name="Trapezoid 23">
              <a:extLst>
                <a:ext uri="{FF2B5EF4-FFF2-40B4-BE49-F238E27FC236}">
                  <a16:creationId xmlns:a16="http://schemas.microsoft.com/office/drawing/2014/main" id="{2556256D-91BD-D84A-952E-A7504204216F}"/>
                </a:ext>
              </a:extLst>
            </p:cNvPr>
            <p:cNvSpPr/>
            <p:nvPr/>
          </p:nvSpPr>
          <p:spPr>
            <a:xfrm rot="6932527">
              <a:off x="10297909" y="2236933"/>
              <a:ext cx="1838004" cy="795595"/>
            </a:xfrm>
            <a:custGeom>
              <a:avLst/>
              <a:gdLst>
                <a:gd name="connsiteX0" fmla="*/ 0 w 1294318"/>
                <a:gd name="connsiteY0" fmla="*/ 552450 h 552450"/>
                <a:gd name="connsiteX1" fmla="*/ 138113 w 1294318"/>
                <a:gd name="connsiteY1" fmla="*/ 0 h 552450"/>
                <a:gd name="connsiteX2" fmla="*/ 1156206 w 1294318"/>
                <a:gd name="connsiteY2" fmla="*/ 0 h 552450"/>
                <a:gd name="connsiteX3" fmla="*/ 1294318 w 1294318"/>
                <a:gd name="connsiteY3" fmla="*/ 552450 h 552450"/>
                <a:gd name="connsiteX4" fmla="*/ 0 w 1294318"/>
                <a:gd name="connsiteY4" fmla="*/ 552450 h 552450"/>
                <a:gd name="connsiteX0" fmla="*/ 0 w 1294318"/>
                <a:gd name="connsiteY0" fmla="*/ 598514 h 598514"/>
                <a:gd name="connsiteX1" fmla="*/ 182959 w 1294318"/>
                <a:gd name="connsiteY1" fmla="*/ 0 h 598514"/>
                <a:gd name="connsiteX2" fmla="*/ 1156206 w 1294318"/>
                <a:gd name="connsiteY2" fmla="*/ 46064 h 598514"/>
                <a:gd name="connsiteX3" fmla="*/ 1294318 w 1294318"/>
                <a:gd name="connsiteY3" fmla="*/ 598514 h 598514"/>
                <a:gd name="connsiteX4" fmla="*/ 0 w 1294318"/>
                <a:gd name="connsiteY4" fmla="*/ 598514 h 598514"/>
                <a:gd name="connsiteX0" fmla="*/ 0 w 1621502"/>
                <a:gd name="connsiteY0" fmla="*/ 709123 h 709123"/>
                <a:gd name="connsiteX1" fmla="*/ 510143 w 1621502"/>
                <a:gd name="connsiteY1" fmla="*/ 0 h 709123"/>
                <a:gd name="connsiteX2" fmla="*/ 1483390 w 1621502"/>
                <a:gd name="connsiteY2" fmla="*/ 46064 h 709123"/>
                <a:gd name="connsiteX3" fmla="*/ 1621502 w 1621502"/>
                <a:gd name="connsiteY3" fmla="*/ 598514 h 709123"/>
                <a:gd name="connsiteX4" fmla="*/ 0 w 1621502"/>
                <a:gd name="connsiteY4" fmla="*/ 709123 h 709123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3390 w 1842364"/>
                <a:gd name="connsiteY2" fmla="*/ 46064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331053 w 1842364"/>
                <a:gd name="connsiteY2" fmla="*/ 147013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842364"/>
                <a:gd name="connsiteY0" fmla="*/ 709123 h 795595"/>
                <a:gd name="connsiteX1" fmla="*/ 510143 w 1842364"/>
                <a:gd name="connsiteY1" fmla="*/ 0 h 795595"/>
                <a:gd name="connsiteX2" fmla="*/ 1487623 w 1842364"/>
                <a:gd name="connsiteY2" fmla="*/ 47560 h 795595"/>
                <a:gd name="connsiteX3" fmla="*/ 1842364 w 1842364"/>
                <a:gd name="connsiteY3" fmla="*/ 795595 h 795595"/>
                <a:gd name="connsiteX4" fmla="*/ 0 w 1842364"/>
                <a:gd name="connsiteY4" fmla="*/ 709123 h 795595"/>
                <a:gd name="connsiteX0" fmla="*/ 0 w 1768516"/>
                <a:gd name="connsiteY0" fmla="*/ 709021 h 795595"/>
                <a:gd name="connsiteX1" fmla="*/ 436295 w 1768516"/>
                <a:gd name="connsiteY1" fmla="*/ 0 h 795595"/>
                <a:gd name="connsiteX2" fmla="*/ 1413775 w 1768516"/>
                <a:gd name="connsiteY2" fmla="*/ 47560 h 795595"/>
                <a:gd name="connsiteX3" fmla="*/ 1768516 w 1768516"/>
                <a:gd name="connsiteY3" fmla="*/ 795595 h 795595"/>
                <a:gd name="connsiteX4" fmla="*/ 0 w 1768516"/>
                <a:gd name="connsiteY4" fmla="*/ 709021 h 795595"/>
                <a:gd name="connsiteX0" fmla="*/ 0 w 1838004"/>
                <a:gd name="connsiteY0" fmla="*/ 703520 h 795595"/>
                <a:gd name="connsiteX1" fmla="*/ 505783 w 1838004"/>
                <a:gd name="connsiteY1" fmla="*/ 0 h 795595"/>
                <a:gd name="connsiteX2" fmla="*/ 1483263 w 1838004"/>
                <a:gd name="connsiteY2" fmla="*/ 47560 h 795595"/>
                <a:gd name="connsiteX3" fmla="*/ 1838004 w 1838004"/>
                <a:gd name="connsiteY3" fmla="*/ 795595 h 795595"/>
                <a:gd name="connsiteX4" fmla="*/ 0 w 1838004"/>
                <a:gd name="connsiteY4" fmla="*/ 703520 h 7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004" h="795595">
                  <a:moveTo>
                    <a:pt x="0" y="703520"/>
                  </a:moveTo>
                  <a:lnTo>
                    <a:pt x="505783" y="0"/>
                  </a:lnTo>
                  <a:lnTo>
                    <a:pt x="1483263" y="47560"/>
                  </a:lnTo>
                  <a:lnTo>
                    <a:pt x="1838004" y="795595"/>
                  </a:lnTo>
                  <a:lnTo>
                    <a:pt x="0" y="703520"/>
                  </a:lnTo>
                  <a:close/>
                </a:path>
              </a:pathLst>
            </a:custGeom>
            <a:solidFill>
              <a:srgbClr val="8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apezoid 21">
              <a:extLst>
                <a:ext uri="{FF2B5EF4-FFF2-40B4-BE49-F238E27FC236}">
                  <a16:creationId xmlns:a16="http://schemas.microsoft.com/office/drawing/2014/main" id="{5CA104CF-7CDA-1E46-A6EA-E43B01213587}"/>
                </a:ext>
              </a:extLst>
            </p:cNvPr>
            <p:cNvSpPr/>
            <p:nvPr/>
          </p:nvSpPr>
          <p:spPr>
            <a:xfrm rot="3564618">
              <a:off x="10053796" y="671900"/>
              <a:ext cx="2706651" cy="804785"/>
            </a:xfrm>
            <a:custGeom>
              <a:avLst/>
              <a:gdLst>
                <a:gd name="connsiteX0" fmla="*/ 0 w 2153892"/>
                <a:gd name="connsiteY0" fmla="*/ 691171 h 691171"/>
                <a:gd name="connsiteX1" fmla="*/ 148616 w 2153892"/>
                <a:gd name="connsiteY1" fmla="*/ 0 h 691171"/>
                <a:gd name="connsiteX2" fmla="*/ 2005276 w 2153892"/>
                <a:gd name="connsiteY2" fmla="*/ 0 h 691171"/>
                <a:gd name="connsiteX3" fmla="*/ 2153892 w 2153892"/>
                <a:gd name="connsiteY3" fmla="*/ 691171 h 691171"/>
                <a:gd name="connsiteX4" fmla="*/ 0 w 2153892"/>
                <a:gd name="connsiteY4" fmla="*/ 691171 h 691171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05276 w 2153892"/>
                <a:gd name="connsiteY2" fmla="*/ 72557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153892"/>
                <a:gd name="connsiteY0" fmla="*/ 763728 h 763728"/>
                <a:gd name="connsiteX1" fmla="*/ 169378 w 2153892"/>
                <a:gd name="connsiteY1" fmla="*/ 0 h 763728"/>
                <a:gd name="connsiteX2" fmla="*/ 2012358 w 2153892"/>
                <a:gd name="connsiteY2" fmla="*/ 73055 h 763728"/>
                <a:gd name="connsiteX3" fmla="*/ 2153892 w 2153892"/>
                <a:gd name="connsiteY3" fmla="*/ 763728 h 763728"/>
                <a:gd name="connsiteX4" fmla="*/ 0 w 2153892"/>
                <a:gd name="connsiteY4" fmla="*/ 763728 h 763728"/>
                <a:gd name="connsiteX0" fmla="*/ 0 w 2448226"/>
                <a:gd name="connsiteY0" fmla="*/ 763728 h 808635"/>
                <a:gd name="connsiteX1" fmla="*/ 169378 w 2448226"/>
                <a:gd name="connsiteY1" fmla="*/ 0 h 808635"/>
                <a:gd name="connsiteX2" fmla="*/ 2012358 w 2448226"/>
                <a:gd name="connsiteY2" fmla="*/ 73055 h 808635"/>
                <a:gd name="connsiteX3" fmla="*/ 2448226 w 2448226"/>
                <a:gd name="connsiteY3" fmla="*/ 808635 h 808635"/>
                <a:gd name="connsiteX4" fmla="*/ 0 w 2448226"/>
                <a:gd name="connsiteY4" fmla="*/ 763728 h 808635"/>
                <a:gd name="connsiteX0" fmla="*/ 0 w 2706651"/>
                <a:gd name="connsiteY0" fmla="*/ 714230 h 808635"/>
                <a:gd name="connsiteX1" fmla="*/ 427803 w 2706651"/>
                <a:gd name="connsiteY1" fmla="*/ 0 h 808635"/>
                <a:gd name="connsiteX2" fmla="*/ 2270783 w 2706651"/>
                <a:gd name="connsiteY2" fmla="*/ 73055 h 808635"/>
                <a:gd name="connsiteX3" fmla="*/ 2706651 w 2706651"/>
                <a:gd name="connsiteY3" fmla="*/ 808635 h 808635"/>
                <a:gd name="connsiteX4" fmla="*/ 0 w 2706651"/>
                <a:gd name="connsiteY4" fmla="*/ 714230 h 808635"/>
                <a:gd name="connsiteX0" fmla="*/ 0 w 2706651"/>
                <a:gd name="connsiteY0" fmla="*/ 641175 h 735580"/>
                <a:gd name="connsiteX1" fmla="*/ 527435 w 2706651"/>
                <a:gd name="connsiteY1" fmla="*/ 7972 h 735580"/>
                <a:gd name="connsiteX2" fmla="*/ 2270783 w 2706651"/>
                <a:gd name="connsiteY2" fmla="*/ 0 h 735580"/>
                <a:gd name="connsiteX3" fmla="*/ 2706651 w 2706651"/>
                <a:gd name="connsiteY3" fmla="*/ 735580 h 735580"/>
                <a:gd name="connsiteX4" fmla="*/ 0 w 2706651"/>
                <a:gd name="connsiteY4" fmla="*/ 641175 h 735580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0783 w 2706651"/>
                <a:gd name="connsiteY2" fmla="*/ 73553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4728 h 809133"/>
                <a:gd name="connsiteX1" fmla="*/ 420721 w 2706651"/>
                <a:gd name="connsiteY1" fmla="*/ 0 h 809133"/>
                <a:gd name="connsiteX2" fmla="*/ 2272399 w 2706651"/>
                <a:gd name="connsiteY2" fmla="*/ 70820 h 809133"/>
                <a:gd name="connsiteX3" fmla="*/ 2706651 w 2706651"/>
                <a:gd name="connsiteY3" fmla="*/ 809133 h 809133"/>
                <a:gd name="connsiteX4" fmla="*/ 0 w 2706651"/>
                <a:gd name="connsiteY4" fmla="*/ 714728 h 809133"/>
                <a:gd name="connsiteX0" fmla="*/ 0 w 2706651"/>
                <a:gd name="connsiteY0" fmla="*/ 711995 h 806400"/>
                <a:gd name="connsiteX1" fmla="*/ 419105 w 2706651"/>
                <a:gd name="connsiteY1" fmla="*/ 0 h 806400"/>
                <a:gd name="connsiteX2" fmla="*/ 2272399 w 2706651"/>
                <a:gd name="connsiteY2" fmla="*/ 68087 h 806400"/>
                <a:gd name="connsiteX3" fmla="*/ 2706651 w 2706651"/>
                <a:gd name="connsiteY3" fmla="*/ 806400 h 806400"/>
                <a:gd name="connsiteX4" fmla="*/ 0 w 2706651"/>
                <a:gd name="connsiteY4" fmla="*/ 711995 h 806400"/>
                <a:gd name="connsiteX0" fmla="*/ 0 w 2706651"/>
                <a:gd name="connsiteY0" fmla="*/ 708764 h 803169"/>
                <a:gd name="connsiteX1" fmla="*/ 424571 w 2706651"/>
                <a:gd name="connsiteY1" fmla="*/ 0 h 803169"/>
                <a:gd name="connsiteX2" fmla="*/ 2272399 w 2706651"/>
                <a:gd name="connsiteY2" fmla="*/ 64856 h 803169"/>
                <a:gd name="connsiteX3" fmla="*/ 2706651 w 2706651"/>
                <a:gd name="connsiteY3" fmla="*/ 803169 h 803169"/>
                <a:gd name="connsiteX4" fmla="*/ 0 w 2706651"/>
                <a:gd name="connsiteY4" fmla="*/ 708764 h 803169"/>
                <a:gd name="connsiteX0" fmla="*/ 0 w 2706651"/>
                <a:gd name="connsiteY0" fmla="*/ 710380 h 804785"/>
                <a:gd name="connsiteX1" fmla="*/ 421837 w 2706651"/>
                <a:gd name="connsiteY1" fmla="*/ 0 h 804785"/>
                <a:gd name="connsiteX2" fmla="*/ 2272399 w 2706651"/>
                <a:gd name="connsiteY2" fmla="*/ 66472 h 804785"/>
                <a:gd name="connsiteX3" fmla="*/ 2706651 w 2706651"/>
                <a:gd name="connsiteY3" fmla="*/ 804785 h 804785"/>
                <a:gd name="connsiteX4" fmla="*/ 0 w 2706651"/>
                <a:gd name="connsiteY4" fmla="*/ 710380 h 8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51" h="804785">
                  <a:moveTo>
                    <a:pt x="0" y="710380"/>
                  </a:moveTo>
                  <a:lnTo>
                    <a:pt x="421837" y="0"/>
                  </a:lnTo>
                  <a:lnTo>
                    <a:pt x="2272399" y="66472"/>
                  </a:lnTo>
                  <a:lnTo>
                    <a:pt x="2706651" y="804785"/>
                  </a:lnTo>
                  <a:lnTo>
                    <a:pt x="0" y="7103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FD1F4C-FF61-F04F-95B9-7ED1C6B9B001}"/>
              </a:ext>
            </a:extLst>
          </p:cNvPr>
          <p:cNvSpPr txBox="1"/>
          <p:nvPr userDrawn="1"/>
        </p:nvSpPr>
        <p:spPr>
          <a:xfrm>
            <a:off x="1303488" y="702014"/>
            <a:ext cx="1080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BEFORE YOU BEGIN – TAGLINE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6AF2E-1A5C-E949-A1B7-C64CFDE50556}"/>
              </a:ext>
            </a:extLst>
          </p:cNvPr>
          <p:cNvSpPr txBox="1"/>
          <p:nvPr userDrawn="1"/>
        </p:nvSpPr>
        <p:spPr>
          <a:xfrm>
            <a:off x="8787384" y="2286000"/>
            <a:ext cx="3193945" cy="38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D1CA3-6173-C942-BB0C-1EC6746C053A}"/>
              </a:ext>
            </a:extLst>
          </p:cNvPr>
          <p:cNvSpPr txBox="1"/>
          <p:nvPr userDrawn="1"/>
        </p:nvSpPr>
        <p:spPr>
          <a:xfrm>
            <a:off x="8969907" y="2160879"/>
            <a:ext cx="30662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MAKE SURE TO ALWAYS LEAVE</a:t>
            </a:r>
            <a:br>
              <a:rPr lang="en-US" sz="1400" dirty="0"/>
            </a:br>
            <a:r>
              <a:rPr lang="en-US" sz="1400" dirty="0"/>
              <a:t>A “M” WORTH OF WHITE OR NEGATIVE SPACE AROUND</a:t>
            </a:r>
            <a:br>
              <a:rPr lang="en-US" sz="1400" dirty="0"/>
            </a:br>
            <a:r>
              <a:rPr lang="en-US" sz="1400" dirty="0"/>
              <a:t>THE TAGLINE.</a:t>
            </a:r>
          </a:p>
          <a:p>
            <a:endParaRPr lang="en-US" sz="1400" dirty="0"/>
          </a:p>
          <a:p>
            <a:r>
              <a:rPr lang="en-US" sz="1400" dirty="0">
                <a:ea typeface="Arial Narrow" charset="0"/>
                <a:cs typeface="Arial Narrow" charset="0"/>
              </a:rPr>
              <a:t>It is important that any reduction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or enlargement of the tagline artwork be done proportionately. No horizontal or vertical distortion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is permitted.</a:t>
            </a:r>
          </a:p>
          <a:p>
            <a:endParaRPr lang="en-US" sz="1400" dirty="0"/>
          </a:p>
          <a:p>
            <a:r>
              <a:rPr lang="en-US" sz="1400" b="1" dirty="0">
                <a:ea typeface="Arial Narrow" charset="0"/>
                <a:cs typeface="Arial Narrow" charset="0"/>
              </a:rPr>
              <a:t>Please visit the </a:t>
            </a:r>
            <a:r>
              <a:rPr lang="en-US" sz="1400" b="1" dirty="0">
                <a:ea typeface="Arial Narrow" charset="0"/>
                <a:cs typeface="Arial Narrow" charset="0"/>
                <a:hlinkClick r:id="rId2"/>
              </a:rPr>
              <a:t>Brand Strategy Page on JabilWeb </a:t>
            </a:r>
            <a:r>
              <a:rPr lang="en-US" sz="1400" b="1" dirty="0">
                <a:ea typeface="Arial Narrow" charset="0"/>
                <a:cs typeface="Arial Narrow" charset="0"/>
              </a:rPr>
              <a:t>to download all approved logos, tagline artwork and complete Jabil Corporate Brand Guidelines.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56F86-AB75-9D4C-87EE-CB961246B115}"/>
              </a:ext>
            </a:extLst>
          </p:cNvPr>
          <p:cNvSpPr/>
          <p:nvPr userDrawn="1"/>
        </p:nvSpPr>
        <p:spPr>
          <a:xfrm>
            <a:off x="1303488" y="1308464"/>
            <a:ext cx="9329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 and paste logo options by accessing the Slide Master View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B99AAB-BF13-ED44-B15A-4F8120C46879}"/>
              </a:ext>
            </a:extLst>
          </p:cNvPr>
          <p:cNvSpPr txBox="1"/>
          <p:nvPr userDrawn="1"/>
        </p:nvSpPr>
        <p:spPr>
          <a:xfrm>
            <a:off x="583872" y="2160879"/>
            <a:ext cx="7840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TAGLINE OPTIONS </a:t>
            </a:r>
          </a:p>
          <a:p>
            <a:r>
              <a:rPr lang="en-US" sz="1400" dirty="0"/>
              <a:t>When using the tagline alone, it should be stacked and left justified, or horizontal in a single line. Only the below tagline options are available for use. Please do not use any additional configurations.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manually type the tagline. Always use the provided artwork files.</a:t>
            </a:r>
            <a:endParaRPr lang="en-US" sz="1400" dirty="0">
              <a:latin typeface="+mn-lt"/>
              <a:ea typeface="Arial Narrow" charset="0"/>
              <a:cs typeface="Arial Narrow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59A4C8-FE5F-864E-8773-8B45270C1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462" y="4901831"/>
            <a:ext cx="5665389" cy="292608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BA4719B-34DD-064F-B21D-F79504E3CD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462" y="3716460"/>
            <a:ext cx="2983012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29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snow, water, flying&#10;&#10;Description automatically generated">
            <a:extLst>
              <a:ext uri="{FF2B5EF4-FFF2-40B4-BE49-F238E27FC236}">
                <a16:creationId xmlns:a16="http://schemas.microsoft.com/office/drawing/2014/main" id="{1AC3D840-20B6-CC41-856B-B2E4055AC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18" y="2118835"/>
            <a:ext cx="12216465" cy="240465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0FE8236-97A0-5B47-B26B-2D49F2CD6B50}"/>
              </a:ext>
            </a:extLst>
          </p:cNvPr>
          <p:cNvSpPr/>
          <p:nvPr userDrawn="1"/>
        </p:nvSpPr>
        <p:spPr>
          <a:xfrm>
            <a:off x="-18203" y="3150893"/>
            <a:ext cx="12208720" cy="1372595"/>
          </a:xfrm>
          <a:prstGeom prst="rect">
            <a:avLst/>
          </a:prstGeom>
          <a:gradFill flip="none" rotWithShape="1">
            <a:gsLst>
              <a:gs pos="86000">
                <a:schemeClr val="tx2">
                  <a:alpha val="81000"/>
                </a:schemeClr>
              </a:gs>
              <a:gs pos="0">
                <a:schemeClr val="accent1">
                  <a:lumMod val="0"/>
                  <a:lumOff val="10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0D5E-7CF5-FF43-9583-ECD290B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09484393-2D51-494C-8186-1E1545114486}"/>
              </a:ext>
            </a:extLst>
          </p:cNvPr>
          <p:cNvSpPr/>
          <p:nvPr userDrawn="1"/>
        </p:nvSpPr>
        <p:spPr>
          <a:xfrm>
            <a:off x="-16720" y="1330726"/>
            <a:ext cx="12200407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60"/>
              </a:lnSpc>
            </a:pPr>
            <a:r>
              <a:rPr lang="en-US" sz="3800" b="1" spc="-50" dirty="0">
                <a:solidFill>
                  <a:schemeClr val="bg1"/>
                </a:solidFill>
              </a:rPr>
              <a:t>THANK YOU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321A79A-4963-E240-A0CB-19B3E15725F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4CAD4C-99BE-5D49-8133-09692A543781}"/>
              </a:ext>
            </a:extLst>
          </p:cNvPr>
          <p:cNvGrpSpPr/>
          <p:nvPr userDrawn="1"/>
        </p:nvGrpSpPr>
        <p:grpSpPr>
          <a:xfrm>
            <a:off x="5415894" y="4350425"/>
            <a:ext cx="1297857" cy="346099"/>
            <a:chOff x="5136314" y="4604815"/>
            <a:chExt cx="1297857" cy="346099"/>
          </a:xfrm>
        </p:grpSpPr>
        <p:grpSp>
          <p:nvGrpSpPr>
            <p:cNvPr id="27" name="Grupo 59">
              <a:extLst>
                <a:ext uri="{FF2B5EF4-FFF2-40B4-BE49-F238E27FC236}">
                  <a16:creationId xmlns:a16="http://schemas.microsoft.com/office/drawing/2014/main" id="{B8154A60-5599-F743-AE52-E629E2B6FE47}"/>
                </a:ext>
              </a:extLst>
            </p:cNvPr>
            <p:cNvGrpSpPr/>
            <p:nvPr userDrawn="1"/>
          </p:nvGrpSpPr>
          <p:grpSpPr>
            <a:xfrm rot="5400000">
              <a:off x="5618729" y="4145412"/>
              <a:ext cx="330808" cy="1280195"/>
              <a:chOff x="704492" y="356149"/>
              <a:chExt cx="346363" cy="1340390"/>
            </a:xfrm>
          </p:grpSpPr>
          <p:sp>
            <p:nvSpPr>
              <p:cNvPr id="28" name="Trapezoid 23">
                <a:extLst>
                  <a:ext uri="{FF2B5EF4-FFF2-40B4-BE49-F238E27FC236}">
                    <a16:creationId xmlns:a16="http://schemas.microsoft.com/office/drawing/2014/main" id="{FA195646-AA75-F54D-8F5F-DB8E25E65C8C}"/>
                  </a:ext>
                </a:extLst>
              </p:cNvPr>
              <p:cNvSpPr/>
              <p:nvPr/>
            </p:nvSpPr>
            <p:spPr>
              <a:xfrm rot="6932527">
                <a:off x="522218" y="1236029"/>
                <a:ext cx="642784" cy="27823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1">
                <a:extLst>
                  <a:ext uri="{FF2B5EF4-FFF2-40B4-BE49-F238E27FC236}">
                    <a16:creationId xmlns:a16="http://schemas.microsoft.com/office/drawing/2014/main" id="{89ADC1DB-69A9-004F-8175-5F8ED15EEAD8}"/>
                  </a:ext>
                </a:extLst>
              </p:cNvPr>
              <p:cNvSpPr/>
              <p:nvPr/>
            </p:nvSpPr>
            <p:spPr>
              <a:xfrm rot="3564618">
                <a:off x="436847" y="688708"/>
                <a:ext cx="946567" cy="281449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EFD4C0C-5119-9D4A-8C1A-6DD06722886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5617981" y="4123148"/>
              <a:ext cx="334524" cy="1297857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35" name="Trapezoid 23">
                <a:extLst>
                  <a:ext uri="{FF2B5EF4-FFF2-40B4-BE49-F238E27FC236}">
                    <a16:creationId xmlns:a16="http://schemas.microsoft.com/office/drawing/2014/main" id="{F738761C-67EE-234F-BD77-9A5E3115897C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21">
                <a:extLst>
                  <a:ext uri="{FF2B5EF4-FFF2-40B4-BE49-F238E27FC236}">
                    <a16:creationId xmlns:a16="http://schemas.microsoft.com/office/drawing/2014/main" id="{B2F682DE-02D3-2941-A76C-B0455AC150F0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D5C0610-2EF5-B64B-A856-EF711F5A06FF}"/>
              </a:ext>
            </a:extLst>
          </p:cNvPr>
          <p:cNvSpPr/>
          <p:nvPr userDrawn="1"/>
        </p:nvSpPr>
        <p:spPr>
          <a:xfrm>
            <a:off x="-18204" y="1185618"/>
            <a:ext cx="12227835" cy="1032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4C4493-DD74-1E4F-9A7C-DEF10649406B}"/>
              </a:ext>
            </a:extLst>
          </p:cNvPr>
          <p:cNvGrpSpPr/>
          <p:nvPr userDrawn="1"/>
        </p:nvGrpSpPr>
        <p:grpSpPr>
          <a:xfrm>
            <a:off x="0" y="1567583"/>
            <a:ext cx="12190517" cy="2981450"/>
            <a:chOff x="0" y="1567583"/>
            <a:chExt cx="12190517" cy="29814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DA2978-F060-874B-B8E4-20A88D12F4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223013"/>
              <a:ext cx="1219051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0E95B5-670E-9C4D-BE28-5E3E7FB805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4402" y="1567583"/>
              <a:ext cx="0" cy="2981450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92E593-6986-9F4C-B08A-AAB9B1BB23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525739" y="1934064"/>
              <a:ext cx="0" cy="2589427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23">
            <a:extLst>
              <a:ext uri="{FF2B5EF4-FFF2-40B4-BE49-F238E27FC236}">
                <a16:creationId xmlns:a16="http://schemas.microsoft.com/office/drawing/2014/main" id="{0AF24DAD-2D4A-CB48-86EF-05889034A252}"/>
              </a:ext>
            </a:extLst>
          </p:cNvPr>
          <p:cNvSpPr/>
          <p:nvPr userDrawn="1"/>
        </p:nvSpPr>
        <p:spPr>
          <a:xfrm>
            <a:off x="-18203" y="1511521"/>
            <a:ext cx="12200407" cy="369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60"/>
              </a:lnSpc>
            </a:pPr>
            <a:r>
              <a:rPr lang="en-US" sz="3800" b="1" spc="-50" dirty="0">
                <a:solidFill>
                  <a:schemeClr val="bg1"/>
                </a:solidFill>
              </a:rPr>
              <a:t>THANK YOU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85E4973-8F8A-6E47-8247-C118B6F07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931" y="5215558"/>
            <a:ext cx="167839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3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7FD5B8-1D02-F040-A6D4-16F37A9363A3}"/>
              </a:ext>
            </a:extLst>
          </p:cNvPr>
          <p:cNvSpPr/>
          <p:nvPr userDrawn="1"/>
        </p:nvSpPr>
        <p:spPr>
          <a:xfrm>
            <a:off x="-5" y="0"/>
            <a:ext cx="12192004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88DAE-ED71-0D49-9663-A4A9BBA0FF19}"/>
              </a:ext>
            </a:extLst>
          </p:cNvPr>
          <p:cNvSpPr txBox="1"/>
          <p:nvPr userDrawn="1"/>
        </p:nvSpPr>
        <p:spPr>
          <a:xfrm>
            <a:off x="12391697" y="5009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5E747A-85BB-1B46-8F12-111059E55DB2}"/>
              </a:ext>
            </a:extLst>
          </p:cNvPr>
          <p:cNvCxnSpPr>
            <a:cxnSpLocks/>
          </p:cNvCxnSpPr>
          <p:nvPr userDrawn="1"/>
        </p:nvCxnSpPr>
        <p:spPr>
          <a:xfrm>
            <a:off x="-5" y="4117532"/>
            <a:ext cx="1219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EF10AF-2590-B647-88BD-D372488665D9}"/>
              </a:ext>
            </a:extLst>
          </p:cNvPr>
          <p:cNvCxnSpPr>
            <a:cxnSpLocks/>
          </p:cNvCxnSpPr>
          <p:nvPr userDrawn="1"/>
        </p:nvCxnSpPr>
        <p:spPr>
          <a:xfrm>
            <a:off x="603506" y="3264061"/>
            <a:ext cx="0" cy="358009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D7C906-8A1C-564B-8726-80CB3C93286B}"/>
              </a:ext>
            </a:extLst>
          </p:cNvPr>
          <p:cNvCxnSpPr>
            <a:cxnSpLocks/>
          </p:cNvCxnSpPr>
          <p:nvPr userDrawn="1"/>
        </p:nvCxnSpPr>
        <p:spPr>
          <a:xfrm>
            <a:off x="10525739" y="0"/>
            <a:ext cx="0" cy="5555848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23FB32D-EC23-3B42-868F-E8DC8DB93D8A}"/>
              </a:ext>
            </a:extLst>
          </p:cNvPr>
          <p:cNvSpPr/>
          <p:nvPr userDrawn="1"/>
        </p:nvSpPr>
        <p:spPr>
          <a:xfrm>
            <a:off x="848100" y="3337960"/>
            <a:ext cx="7562598" cy="77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180D2B7-992A-D447-ACBC-3BF5FE5A5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50" y="6125417"/>
            <a:ext cx="2866644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1A70A92-118D-F14C-B84B-B5433D1EC5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6369C6-99CC-C84E-9939-FE732FD2711A}"/>
              </a:ext>
            </a:extLst>
          </p:cNvPr>
          <p:cNvGrpSpPr/>
          <p:nvPr userDrawn="1"/>
        </p:nvGrpSpPr>
        <p:grpSpPr>
          <a:xfrm>
            <a:off x="6756543" y="3146679"/>
            <a:ext cx="2987683" cy="282321"/>
            <a:chOff x="5059259" y="3924366"/>
            <a:chExt cx="3912923" cy="369751"/>
          </a:xfrm>
        </p:grpSpPr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EBD86E1-26B3-E045-A27F-A2797893A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816" y="3924366"/>
              <a:ext cx="2427366" cy="369711"/>
            </a:xfrm>
            <a:prstGeom prst="rect">
              <a:avLst/>
            </a:prstGeom>
          </p:spPr>
        </p:pic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0738A79-77C5-904C-91C6-1A560DD81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9259" y="3924366"/>
              <a:ext cx="1448697" cy="369751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814C3B7-ABE8-B144-9735-06BCFF1EA8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828" y="3146386"/>
            <a:ext cx="1930722" cy="2822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9163DD9-3B28-284A-87DE-A0228C47C32D}"/>
              </a:ext>
            </a:extLst>
          </p:cNvPr>
          <p:cNvGrpSpPr/>
          <p:nvPr userDrawn="1"/>
        </p:nvGrpSpPr>
        <p:grpSpPr>
          <a:xfrm>
            <a:off x="6754799" y="3499390"/>
            <a:ext cx="2613640" cy="284967"/>
            <a:chOff x="5057514" y="4377778"/>
            <a:chExt cx="3423045" cy="373217"/>
          </a:xfrm>
        </p:grpSpPr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4F7229-8DF3-FA47-BB22-93447CF00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7514" y="4377778"/>
              <a:ext cx="1448697" cy="369751"/>
            </a:xfrm>
            <a:prstGeom prst="rect">
              <a:avLst/>
            </a:prstGeom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741548A-000A-3B4F-B999-1B8C44475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0227" y="4377778"/>
              <a:ext cx="1930332" cy="373217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22FD1457-AAD8-5C4F-BD5C-54EFB576A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828" y="3499936"/>
            <a:ext cx="1558135" cy="28499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4CA384-49C6-2241-ACC6-FF5E9BD38452}"/>
              </a:ext>
            </a:extLst>
          </p:cNvPr>
          <p:cNvCxnSpPr/>
          <p:nvPr userDrawn="1"/>
        </p:nvCxnSpPr>
        <p:spPr>
          <a:xfrm>
            <a:off x="6081964" y="2843634"/>
            <a:ext cx="0" cy="11700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479EB2-A191-D944-851C-DE1F579C89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557" y="3169063"/>
            <a:ext cx="3486259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14D47-26AB-1D4B-9B5C-AF7E20DE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29" y="6492874"/>
            <a:ext cx="274320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F02E25-0AED-8D4A-B871-4FDD66E8B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70EB27-CE64-DE47-8F33-B7FCD61B8251}"/>
              </a:ext>
            </a:extLst>
          </p:cNvPr>
          <p:cNvGrpSpPr/>
          <p:nvPr userDrawn="1"/>
        </p:nvGrpSpPr>
        <p:grpSpPr>
          <a:xfrm>
            <a:off x="704493" y="2255472"/>
            <a:ext cx="10672344" cy="1542860"/>
            <a:chOff x="704493" y="2255472"/>
            <a:chExt cx="10672344" cy="15428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2DB006-5CA9-6247-B384-040EF4AF1E7E}"/>
                </a:ext>
              </a:extLst>
            </p:cNvPr>
            <p:cNvGrpSpPr/>
            <p:nvPr userDrawn="1"/>
          </p:nvGrpSpPr>
          <p:grpSpPr>
            <a:xfrm>
              <a:off x="704493" y="2259377"/>
              <a:ext cx="346362" cy="1340390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16" name="Trapezoid 23">
                <a:extLst>
                  <a:ext uri="{FF2B5EF4-FFF2-40B4-BE49-F238E27FC236}">
                    <a16:creationId xmlns:a16="http://schemas.microsoft.com/office/drawing/2014/main" id="{EBAC1549-C5FD-CF4E-8ED9-0C0A349BE2C3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rapezoid 21">
                <a:extLst>
                  <a:ext uri="{FF2B5EF4-FFF2-40B4-BE49-F238E27FC236}">
                    <a16:creationId xmlns:a16="http://schemas.microsoft.com/office/drawing/2014/main" id="{F69033A4-140D-444C-8D92-19757E6A6C17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DF50FE-33E9-DA44-86BA-ED0A37FD9EC4}"/>
                </a:ext>
              </a:extLst>
            </p:cNvPr>
            <p:cNvSpPr txBox="1"/>
            <p:nvPr userDrawn="1"/>
          </p:nvSpPr>
          <p:spPr>
            <a:xfrm>
              <a:off x="1303489" y="2255472"/>
              <a:ext cx="10073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CHOOSE FROM THE FOLLOWING TITLE SLIDES</a:t>
              </a:r>
            </a:p>
            <a:p>
              <a:r>
                <a:rPr lang="en-US" sz="3600" b="1" dirty="0">
                  <a:solidFill>
                    <a:schemeClr val="tx2"/>
                  </a:solidFill>
                </a:rPr>
                <a:t>OR ADD A CUSTOM IMAGE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2E3FE0-2F66-EB47-8ED1-8F420DA5936E}"/>
                </a:ext>
              </a:extLst>
            </p:cNvPr>
            <p:cNvSpPr/>
            <p:nvPr userDrawn="1"/>
          </p:nvSpPr>
          <p:spPr>
            <a:xfrm>
              <a:off x="1303489" y="3429000"/>
              <a:ext cx="9360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FOR ADDITIONAL IMAGES, PLEASE VISIT THE JABIL BRAND PORTAL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12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1D0E6C2-2606-7849-914A-246AEE20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29" y="6492874"/>
            <a:ext cx="274320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D831F4-3D6B-4148-BF59-12CFF87C8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960A84-2024-0B4E-BD39-7ABF375FB225}"/>
              </a:ext>
            </a:extLst>
          </p:cNvPr>
          <p:cNvGrpSpPr/>
          <p:nvPr userDrawn="1"/>
        </p:nvGrpSpPr>
        <p:grpSpPr>
          <a:xfrm>
            <a:off x="704493" y="2259377"/>
            <a:ext cx="10672344" cy="1361528"/>
            <a:chOff x="704493" y="2259377"/>
            <a:chExt cx="10672344" cy="13615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AE5655-7F05-2E4C-A25F-0C143431F861}"/>
                </a:ext>
              </a:extLst>
            </p:cNvPr>
            <p:cNvGrpSpPr/>
            <p:nvPr userDrawn="1"/>
          </p:nvGrpSpPr>
          <p:grpSpPr>
            <a:xfrm>
              <a:off x="704493" y="2259377"/>
              <a:ext cx="346362" cy="1340390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16" name="Trapezoid 23">
                <a:extLst>
                  <a:ext uri="{FF2B5EF4-FFF2-40B4-BE49-F238E27FC236}">
                    <a16:creationId xmlns:a16="http://schemas.microsoft.com/office/drawing/2014/main" id="{4808CF1A-F006-A94E-9EF4-90AA80226CBB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rapezoid 21">
                <a:extLst>
                  <a:ext uri="{FF2B5EF4-FFF2-40B4-BE49-F238E27FC236}">
                    <a16:creationId xmlns:a16="http://schemas.microsoft.com/office/drawing/2014/main" id="{FAB4A81C-F833-2746-8ACB-B102C3DD6904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D72F65-54C6-F941-9946-9C2DF4D3BAF7}"/>
                </a:ext>
              </a:extLst>
            </p:cNvPr>
            <p:cNvSpPr txBox="1"/>
            <p:nvPr userDrawn="1"/>
          </p:nvSpPr>
          <p:spPr>
            <a:xfrm>
              <a:off x="1303489" y="2605242"/>
              <a:ext cx="1007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CHOOSE ONE OR MORE TRANSITION SLIDES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53B774-A546-E54B-9629-1E35F4F997AF}"/>
                </a:ext>
              </a:extLst>
            </p:cNvPr>
            <p:cNvSpPr/>
            <p:nvPr userDrawn="1"/>
          </p:nvSpPr>
          <p:spPr>
            <a:xfrm>
              <a:off x="1303488" y="3251573"/>
              <a:ext cx="9360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FOR ADDITIONAL IMAGES, PLEASE VISIT THE JABIL BRAND PORTAL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51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1D0E6C2-2606-7849-914A-246AEE20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29" y="6492874"/>
            <a:ext cx="274320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D831F4-3D6B-4148-BF59-12CFF87C8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960A84-2024-0B4E-BD39-7ABF375FB225}"/>
              </a:ext>
            </a:extLst>
          </p:cNvPr>
          <p:cNvGrpSpPr/>
          <p:nvPr userDrawn="1"/>
        </p:nvGrpSpPr>
        <p:grpSpPr>
          <a:xfrm>
            <a:off x="704493" y="2259377"/>
            <a:ext cx="10672344" cy="1361528"/>
            <a:chOff x="704493" y="2259377"/>
            <a:chExt cx="10672344" cy="13615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AE5655-7F05-2E4C-A25F-0C143431F861}"/>
                </a:ext>
              </a:extLst>
            </p:cNvPr>
            <p:cNvGrpSpPr/>
            <p:nvPr userDrawn="1"/>
          </p:nvGrpSpPr>
          <p:grpSpPr>
            <a:xfrm>
              <a:off x="704493" y="2259377"/>
              <a:ext cx="346362" cy="1340390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16" name="Trapezoid 23">
                <a:extLst>
                  <a:ext uri="{FF2B5EF4-FFF2-40B4-BE49-F238E27FC236}">
                    <a16:creationId xmlns:a16="http://schemas.microsoft.com/office/drawing/2014/main" id="{4808CF1A-F006-A94E-9EF4-90AA80226CBB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rapezoid 21">
                <a:extLst>
                  <a:ext uri="{FF2B5EF4-FFF2-40B4-BE49-F238E27FC236}">
                    <a16:creationId xmlns:a16="http://schemas.microsoft.com/office/drawing/2014/main" id="{FAB4A81C-F833-2746-8ACB-B102C3DD6904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D72F65-54C6-F941-9946-9C2DF4D3BAF7}"/>
                </a:ext>
              </a:extLst>
            </p:cNvPr>
            <p:cNvSpPr txBox="1"/>
            <p:nvPr userDrawn="1"/>
          </p:nvSpPr>
          <p:spPr>
            <a:xfrm>
              <a:off x="1303489" y="2605242"/>
              <a:ext cx="1007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3600" b="1" dirty="0">
                  <a:solidFill>
                    <a:schemeClr val="tx2"/>
                  </a:solidFill>
                </a:rPr>
                <a:t>CHOOSE ONE THANK YOU SLIDE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53B774-A546-E54B-9629-1E35F4F997AF}"/>
                </a:ext>
              </a:extLst>
            </p:cNvPr>
            <p:cNvSpPr/>
            <p:nvPr userDrawn="1"/>
          </p:nvSpPr>
          <p:spPr>
            <a:xfrm>
              <a:off x="1303488" y="3251573"/>
              <a:ext cx="9360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FOR ADDITIONAL IMAGES, PLEASE VISIT THE JABIL BRAND PORTAL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2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5E9ED8F-4F2A-3C47-B58F-743FEBAC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29" y="6492874"/>
            <a:ext cx="274320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2E5BAD-1AEA-884A-A509-9A4CF459D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0E49F-CF63-6346-8F10-2CA2C5EEE6D2}"/>
              </a:ext>
            </a:extLst>
          </p:cNvPr>
          <p:cNvGrpSpPr/>
          <p:nvPr userDrawn="1"/>
        </p:nvGrpSpPr>
        <p:grpSpPr>
          <a:xfrm>
            <a:off x="704493" y="2259377"/>
            <a:ext cx="10672344" cy="1340390"/>
            <a:chOff x="704493" y="2259377"/>
            <a:chExt cx="10672344" cy="13403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FB0830-53C0-3548-B3D1-34B385003A33}"/>
                </a:ext>
              </a:extLst>
            </p:cNvPr>
            <p:cNvGrpSpPr/>
            <p:nvPr userDrawn="1"/>
          </p:nvGrpSpPr>
          <p:grpSpPr>
            <a:xfrm>
              <a:off x="704493" y="2259377"/>
              <a:ext cx="346362" cy="1340390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15" name="Trapezoid 23">
                <a:extLst>
                  <a:ext uri="{FF2B5EF4-FFF2-40B4-BE49-F238E27FC236}">
                    <a16:creationId xmlns:a16="http://schemas.microsoft.com/office/drawing/2014/main" id="{4FE4CB6B-B3F9-0940-B6A2-B5A67D6E6655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rapezoid 21">
                <a:extLst>
                  <a:ext uri="{FF2B5EF4-FFF2-40B4-BE49-F238E27FC236}">
                    <a16:creationId xmlns:a16="http://schemas.microsoft.com/office/drawing/2014/main" id="{4FC99C3B-F883-014D-8BF4-041DD9092E76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4F05DE-4101-A346-AB1C-EAB76634CB60}"/>
                </a:ext>
              </a:extLst>
            </p:cNvPr>
            <p:cNvSpPr txBox="1"/>
            <p:nvPr userDrawn="1"/>
          </p:nvSpPr>
          <p:spPr>
            <a:xfrm>
              <a:off x="1303489" y="2505670"/>
              <a:ext cx="10073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CHOOSE ONE HEADER STYLE </a:t>
              </a:r>
              <a:br>
                <a:rPr lang="en-US" sz="2800" b="1" dirty="0">
                  <a:solidFill>
                    <a:schemeClr val="tx2"/>
                  </a:solidFill>
                </a:rPr>
              </a:br>
              <a:r>
                <a:rPr lang="en-US" sz="1800" b="0" dirty="0">
                  <a:solidFill>
                    <a:schemeClr val="accent1"/>
                  </a:solidFill>
                </a:rPr>
                <a:t>SEE SLIDE LAYOUT LIBRARY WITH THE MATCHING HEADER STYLE FOR LAYOUT SUGGESTIONS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24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3D58331-1A9A-B34B-A44B-BE029F76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29" y="6492874"/>
            <a:ext cx="274320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9ECEE64-692A-5140-8DED-C4690119A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6A09CA-B19D-8040-85FD-FEF93AB27741}"/>
              </a:ext>
            </a:extLst>
          </p:cNvPr>
          <p:cNvGrpSpPr/>
          <p:nvPr userDrawn="1"/>
        </p:nvGrpSpPr>
        <p:grpSpPr>
          <a:xfrm>
            <a:off x="704493" y="2259377"/>
            <a:ext cx="11182706" cy="1361528"/>
            <a:chOff x="704493" y="2259377"/>
            <a:chExt cx="11182706" cy="13615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F52E25-BA21-7944-80AC-03FB2A112E2D}"/>
                </a:ext>
              </a:extLst>
            </p:cNvPr>
            <p:cNvGrpSpPr/>
            <p:nvPr userDrawn="1"/>
          </p:nvGrpSpPr>
          <p:grpSpPr>
            <a:xfrm>
              <a:off x="704493" y="2259377"/>
              <a:ext cx="346362" cy="1340390"/>
              <a:chOff x="10819113" y="-279033"/>
              <a:chExt cx="990401" cy="3832766"/>
            </a:xfrm>
            <a:solidFill>
              <a:schemeClr val="bg2"/>
            </a:solidFill>
          </p:grpSpPr>
          <p:sp>
            <p:nvSpPr>
              <p:cNvPr id="23" name="Trapezoid 23">
                <a:extLst>
                  <a:ext uri="{FF2B5EF4-FFF2-40B4-BE49-F238E27FC236}">
                    <a16:creationId xmlns:a16="http://schemas.microsoft.com/office/drawing/2014/main" id="{7BCB0728-5E0C-FC4C-888E-711399C6063C}"/>
                  </a:ext>
                </a:extLst>
              </p:cNvPr>
              <p:cNvSpPr/>
              <p:nvPr/>
            </p:nvSpPr>
            <p:spPr>
              <a:xfrm rot="6932527">
                <a:off x="10297909" y="2236933"/>
                <a:ext cx="1838004" cy="795595"/>
              </a:xfrm>
              <a:custGeom>
                <a:avLst/>
                <a:gdLst>
                  <a:gd name="connsiteX0" fmla="*/ 0 w 1294318"/>
                  <a:gd name="connsiteY0" fmla="*/ 552450 h 552450"/>
                  <a:gd name="connsiteX1" fmla="*/ 138113 w 1294318"/>
                  <a:gd name="connsiteY1" fmla="*/ 0 h 552450"/>
                  <a:gd name="connsiteX2" fmla="*/ 1156206 w 1294318"/>
                  <a:gd name="connsiteY2" fmla="*/ 0 h 552450"/>
                  <a:gd name="connsiteX3" fmla="*/ 1294318 w 1294318"/>
                  <a:gd name="connsiteY3" fmla="*/ 552450 h 552450"/>
                  <a:gd name="connsiteX4" fmla="*/ 0 w 1294318"/>
                  <a:gd name="connsiteY4" fmla="*/ 552450 h 552450"/>
                  <a:gd name="connsiteX0" fmla="*/ 0 w 1294318"/>
                  <a:gd name="connsiteY0" fmla="*/ 598514 h 598514"/>
                  <a:gd name="connsiteX1" fmla="*/ 182959 w 1294318"/>
                  <a:gd name="connsiteY1" fmla="*/ 0 h 598514"/>
                  <a:gd name="connsiteX2" fmla="*/ 1156206 w 1294318"/>
                  <a:gd name="connsiteY2" fmla="*/ 46064 h 598514"/>
                  <a:gd name="connsiteX3" fmla="*/ 1294318 w 1294318"/>
                  <a:gd name="connsiteY3" fmla="*/ 598514 h 598514"/>
                  <a:gd name="connsiteX4" fmla="*/ 0 w 1294318"/>
                  <a:gd name="connsiteY4" fmla="*/ 598514 h 598514"/>
                  <a:gd name="connsiteX0" fmla="*/ 0 w 1621502"/>
                  <a:gd name="connsiteY0" fmla="*/ 709123 h 709123"/>
                  <a:gd name="connsiteX1" fmla="*/ 510143 w 1621502"/>
                  <a:gd name="connsiteY1" fmla="*/ 0 h 709123"/>
                  <a:gd name="connsiteX2" fmla="*/ 1483390 w 1621502"/>
                  <a:gd name="connsiteY2" fmla="*/ 46064 h 709123"/>
                  <a:gd name="connsiteX3" fmla="*/ 1621502 w 1621502"/>
                  <a:gd name="connsiteY3" fmla="*/ 598514 h 709123"/>
                  <a:gd name="connsiteX4" fmla="*/ 0 w 1621502"/>
                  <a:gd name="connsiteY4" fmla="*/ 709123 h 709123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3390 w 1842364"/>
                  <a:gd name="connsiteY2" fmla="*/ 46064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331053 w 1842364"/>
                  <a:gd name="connsiteY2" fmla="*/ 147013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842364"/>
                  <a:gd name="connsiteY0" fmla="*/ 709123 h 795595"/>
                  <a:gd name="connsiteX1" fmla="*/ 510143 w 1842364"/>
                  <a:gd name="connsiteY1" fmla="*/ 0 h 795595"/>
                  <a:gd name="connsiteX2" fmla="*/ 1487623 w 1842364"/>
                  <a:gd name="connsiteY2" fmla="*/ 47560 h 795595"/>
                  <a:gd name="connsiteX3" fmla="*/ 1842364 w 1842364"/>
                  <a:gd name="connsiteY3" fmla="*/ 795595 h 795595"/>
                  <a:gd name="connsiteX4" fmla="*/ 0 w 1842364"/>
                  <a:gd name="connsiteY4" fmla="*/ 709123 h 795595"/>
                  <a:gd name="connsiteX0" fmla="*/ 0 w 1768516"/>
                  <a:gd name="connsiteY0" fmla="*/ 709021 h 795595"/>
                  <a:gd name="connsiteX1" fmla="*/ 436295 w 1768516"/>
                  <a:gd name="connsiteY1" fmla="*/ 0 h 795595"/>
                  <a:gd name="connsiteX2" fmla="*/ 1413775 w 1768516"/>
                  <a:gd name="connsiteY2" fmla="*/ 47560 h 795595"/>
                  <a:gd name="connsiteX3" fmla="*/ 1768516 w 1768516"/>
                  <a:gd name="connsiteY3" fmla="*/ 795595 h 795595"/>
                  <a:gd name="connsiteX4" fmla="*/ 0 w 1768516"/>
                  <a:gd name="connsiteY4" fmla="*/ 709021 h 795595"/>
                  <a:gd name="connsiteX0" fmla="*/ 0 w 1838004"/>
                  <a:gd name="connsiteY0" fmla="*/ 703520 h 795595"/>
                  <a:gd name="connsiteX1" fmla="*/ 505783 w 1838004"/>
                  <a:gd name="connsiteY1" fmla="*/ 0 h 795595"/>
                  <a:gd name="connsiteX2" fmla="*/ 1483263 w 1838004"/>
                  <a:gd name="connsiteY2" fmla="*/ 47560 h 795595"/>
                  <a:gd name="connsiteX3" fmla="*/ 1838004 w 1838004"/>
                  <a:gd name="connsiteY3" fmla="*/ 795595 h 795595"/>
                  <a:gd name="connsiteX4" fmla="*/ 0 w 1838004"/>
                  <a:gd name="connsiteY4" fmla="*/ 703520 h 7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004" h="795595">
                    <a:moveTo>
                      <a:pt x="0" y="703520"/>
                    </a:moveTo>
                    <a:lnTo>
                      <a:pt x="505783" y="0"/>
                    </a:lnTo>
                    <a:lnTo>
                      <a:pt x="1483263" y="47560"/>
                    </a:lnTo>
                    <a:lnTo>
                      <a:pt x="1838004" y="795595"/>
                    </a:lnTo>
                    <a:lnTo>
                      <a:pt x="0" y="703520"/>
                    </a:lnTo>
                    <a:close/>
                  </a:path>
                </a:pathLst>
              </a:custGeom>
              <a:solidFill>
                <a:srgbClr val="87C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rapezoid 21">
                <a:extLst>
                  <a:ext uri="{FF2B5EF4-FFF2-40B4-BE49-F238E27FC236}">
                    <a16:creationId xmlns:a16="http://schemas.microsoft.com/office/drawing/2014/main" id="{F537C509-E5EE-234D-900F-025A4125DF80}"/>
                  </a:ext>
                </a:extLst>
              </p:cNvPr>
              <p:cNvSpPr/>
              <p:nvPr/>
            </p:nvSpPr>
            <p:spPr>
              <a:xfrm rot="3564618">
                <a:off x="10053796" y="671900"/>
                <a:ext cx="2706651" cy="804785"/>
              </a:xfrm>
              <a:custGeom>
                <a:avLst/>
                <a:gdLst>
                  <a:gd name="connsiteX0" fmla="*/ 0 w 2153892"/>
                  <a:gd name="connsiteY0" fmla="*/ 691171 h 691171"/>
                  <a:gd name="connsiteX1" fmla="*/ 148616 w 2153892"/>
                  <a:gd name="connsiteY1" fmla="*/ 0 h 691171"/>
                  <a:gd name="connsiteX2" fmla="*/ 2005276 w 2153892"/>
                  <a:gd name="connsiteY2" fmla="*/ 0 h 691171"/>
                  <a:gd name="connsiteX3" fmla="*/ 2153892 w 2153892"/>
                  <a:gd name="connsiteY3" fmla="*/ 691171 h 691171"/>
                  <a:gd name="connsiteX4" fmla="*/ 0 w 2153892"/>
                  <a:gd name="connsiteY4" fmla="*/ 691171 h 691171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05276 w 2153892"/>
                  <a:gd name="connsiteY2" fmla="*/ 72557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153892"/>
                  <a:gd name="connsiteY0" fmla="*/ 763728 h 763728"/>
                  <a:gd name="connsiteX1" fmla="*/ 169378 w 2153892"/>
                  <a:gd name="connsiteY1" fmla="*/ 0 h 763728"/>
                  <a:gd name="connsiteX2" fmla="*/ 2012358 w 2153892"/>
                  <a:gd name="connsiteY2" fmla="*/ 73055 h 763728"/>
                  <a:gd name="connsiteX3" fmla="*/ 2153892 w 2153892"/>
                  <a:gd name="connsiteY3" fmla="*/ 763728 h 763728"/>
                  <a:gd name="connsiteX4" fmla="*/ 0 w 2153892"/>
                  <a:gd name="connsiteY4" fmla="*/ 763728 h 763728"/>
                  <a:gd name="connsiteX0" fmla="*/ 0 w 2448226"/>
                  <a:gd name="connsiteY0" fmla="*/ 763728 h 808635"/>
                  <a:gd name="connsiteX1" fmla="*/ 169378 w 2448226"/>
                  <a:gd name="connsiteY1" fmla="*/ 0 h 808635"/>
                  <a:gd name="connsiteX2" fmla="*/ 2012358 w 2448226"/>
                  <a:gd name="connsiteY2" fmla="*/ 73055 h 808635"/>
                  <a:gd name="connsiteX3" fmla="*/ 2448226 w 2448226"/>
                  <a:gd name="connsiteY3" fmla="*/ 808635 h 808635"/>
                  <a:gd name="connsiteX4" fmla="*/ 0 w 2448226"/>
                  <a:gd name="connsiteY4" fmla="*/ 763728 h 808635"/>
                  <a:gd name="connsiteX0" fmla="*/ 0 w 2706651"/>
                  <a:gd name="connsiteY0" fmla="*/ 714230 h 808635"/>
                  <a:gd name="connsiteX1" fmla="*/ 427803 w 2706651"/>
                  <a:gd name="connsiteY1" fmla="*/ 0 h 808635"/>
                  <a:gd name="connsiteX2" fmla="*/ 2270783 w 2706651"/>
                  <a:gd name="connsiteY2" fmla="*/ 73055 h 808635"/>
                  <a:gd name="connsiteX3" fmla="*/ 2706651 w 2706651"/>
                  <a:gd name="connsiteY3" fmla="*/ 808635 h 808635"/>
                  <a:gd name="connsiteX4" fmla="*/ 0 w 2706651"/>
                  <a:gd name="connsiteY4" fmla="*/ 714230 h 808635"/>
                  <a:gd name="connsiteX0" fmla="*/ 0 w 2706651"/>
                  <a:gd name="connsiteY0" fmla="*/ 641175 h 735580"/>
                  <a:gd name="connsiteX1" fmla="*/ 527435 w 2706651"/>
                  <a:gd name="connsiteY1" fmla="*/ 7972 h 735580"/>
                  <a:gd name="connsiteX2" fmla="*/ 2270783 w 2706651"/>
                  <a:gd name="connsiteY2" fmla="*/ 0 h 735580"/>
                  <a:gd name="connsiteX3" fmla="*/ 2706651 w 2706651"/>
                  <a:gd name="connsiteY3" fmla="*/ 735580 h 735580"/>
                  <a:gd name="connsiteX4" fmla="*/ 0 w 2706651"/>
                  <a:gd name="connsiteY4" fmla="*/ 641175 h 735580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0783 w 2706651"/>
                  <a:gd name="connsiteY2" fmla="*/ 73553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4728 h 809133"/>
                  <a:gd name="connsiteX1" fmla="*/ 420721 w 2706651"/>
                  <a:gd name="connsiteY1" fmla="*/ 0 h 809133"/>
                  <a:gd name="connsiteX2" fmla="*/ 2272399 w 2706651"/>
                  <a:gd name="connsiteY2" fmla="*/ 70820 h 809133"/>
                  <a:gd name="connsiteX3" fmla="*/ 2706651 w 2706651"/>
                  <a:gd name="connsiteY3" fmla="*/ 809133 h 809133"/>
                  <a:gd name="connsiteX4" fmla="*/ 0 w 2706651"/>
                  <a:gd name="connsiteY4" fmla="*/ 714728 h 809133"/>
                  <a:gd name="connsiteX0" fmla="*/ 0 w 2706651"/>
                  <a:gd name="connsiteY0" fmla="*/ 711995 h 806400"/>
                  <a:gd name="connsiteX1" fmla="*/ 419105 w 2706651"/>
                  <a:gd name="connsiteY1" fmla="*/ 0 h 806400"/>
                  <a:gd name="connsiteX2" fmla="*/ 2272399 w 2706651"/>
                  <a:gd name="connsiteY2" fmla="*/ 68087 h 806400"/>
                  <a:gd name="connsiteX3" fmla="*/ 2706651 w 2706651"/>
                  <a:gd name="connsiteY3" fmla="*/ 806400 h 806400"/>
                  <a:gd name="connsiteX4" fmla="*/ 0 w 2706651"/>
                  <a:gd name="connsiteY4" fmla="*/ 711995 h 806400"/>
                  <a:gd name="connsiteX0" fmla="*/ 0 w 2706651"/>
                  <a:gd name="connsiteY0" fmla="*/ 708764 h 803169"/>
                  <a:gd name="connsiteX1" fmla="*/ 424571 w 2706651"/>
                  <a:gd name="connsiteY1" fmla="*/ 0 h 803169"/>
                  <a:gd name="connsiteX2" fmla="*/ 2272399 w 2706651"/>
                  <a:gd name="connsiteY2" fmla="*/ 64856 h 803169"/>
                  <a:gd name="connsiteX3" fmla="*/ 2706651 w 2706651"/>
                  <a:gd name="connsiteY3" fmla="*/ 803169 h 803169"/>
                  <a:gd name="connsiteX4" fmla="*/ 0 w 2706651"/>
                  <a:gd name="connsiteY4" fmla="*/ 708764 h 803169"/>
                  <a:gd name="connsiteX0" fmla="*/ 0 w 2706651"/>
                  <a:gd name="connsiteY0" fmla="*/ 710380 h 804785"/>
                  <a:gd name="connsiteX1" fmla="*/ 421837 w 2706651"/>
                  <a:gd name="connsiteY1" fmla="*/ 0 h 804785"/>
                  <a:gd name="connsiteX2" fmla="*/ 2272399 w 2706651"/>
                  <a:gd name="connsiteY2" fmla="*/ 66472 h 804785"/>
                  <a:gd name="connsiteX3" fmla="*/ 2706651 w 2706651"/>
                  <a:gd name="connsiteY3" fmla="*/ 804785 h 804785"/>
                  <a:gd name="connsiteX4" fmla="*/ 0 w 2706651"/>
                  <a:gd name="connsiteY4" fmla="*/ 710380 h 8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51" h="804785">
                    <a:moveTo>
                      <a:pt x="0" y="710380"/>
                    </a:moveTo>
                    <a:lnTo>
                      <a:pt x="421837" y="0"/>
                    </a:lnTo>
                    <a:lnTo>
                      <a:pt x="2272399" y="66472"/>
                    </a:lnTo>
                    <a:lnTo>
                      <a:pt x="2706651" y="804785"/>
                    </a:lnTo>
                    <a:lnTo>
                      <a:pt x="0" y="710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6565C8-CDA9-FC47-B4DF-9A9FD6123993}"/>
                </a:ext>
              </a:extLst>
            </p:cNvPr>
            <p:cNvSpPr txBox="1"/>
            <p:nvPr userDrawn="1"/>
          </p:nvSpPr>
          <p:spPr>
            <a:xfrm>
              <a:off x="1303488" y="2605242"/>
              <a:ext cx="10583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CHOOSE FROM THE FOLLOWING STOCK SLIDES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5B5D9B-9CE4-5B46-BB31-F047EB3D3A75}"/>
                </a:ext>
              </a:extLst>
            </p:cNvPr>
            <p:cNvSpPr/>
            <p:nvPr userDrawn="1"/>
          </p:nvSpPr>
          <p:spPr>
            <a:xfrm>
              <a:off x="1303488" y="3251573"/>
              <a:ext cx="10229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THE FOLLOWING SLIDES HAVE BEEN CREATED FOR OPTIONAL USE IN YOUR PRESENTATIONS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11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8388D-3253-6049-B4D6-7D19437A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DAF1E-99CD-E44D-ACED-77F420DD4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CAB8F-A782-EF4B-973B-A648135F8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0D79-76F2-124D-80C6-8A6675A24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8129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3B88A40-E78F-6746-87E4-E178EA71B0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9" r:id="rId2"/>
    <p:sldLayoutId id="2147483692" r:id="rId3"/>
    <p:sldLayoutId id="2147483694" r:id="rId4"/>
    <p:sldLayoutId id="2147483674" r:id="rId5"/>
    <p:sldLayoutId id="2147483680" r:id="rId6"/>
    <p:sldLayoutId id="2147483688" r:id="rId7"/>
    <p:sldLayoutId id="2147483681" r:id="rId8"/>
    <p:sldLayoutId id="2147483667" r:id="rId9"/>
    <p:sldLayoutId id="2147483690" r:id="rId10"/>
    <p:sldLayoutId id="2147483770" r:id="rId11"/>
    <p:sldLayoutId id="2147483695" r:id="rId12"/>
    <p:sldLayoutId id="2147483771" r:id="rId13"/>
    <p:sldLayoutId id="2147483739" r:id="rId14"/>
    <p:sldLayoutId id="2147483773" r:id="rId15"/>
    <p:sldLayoutId id="2147483700" r:id="rId16"/>
    <p:sldLayoutId id="2147483772" r:id="rId17"/>
    <p:sldLayoutId id="2147483718" r:id="rId18"/>
    <p:sldLayoutId id="2147483715" r:id="rId19"/>
    <p:sldLayoutId id="2147483744" r:id="rId20"/>
    <p:sldLayoutId id="2147483663" r:id="rId21"/>
    <p:sldLayoutId id="2147483774" r:id="rId22"/>
    <p:sldLayoutId id="2147483665" r:id="rId23"/>
    <p:sldLayoutId id="2147483741" r:id="rId24"/>
    <p:sldLayoutId id="2147483709" r:id="rId25"/>
    <p:sldLayoutId id="2147483672" r:id="rId26"/>
    <p:sldLayoutId id="2147483651" r:id="rId27"/>
    <p:sldLayoutId id="2147483730" r:id="rId28"/>
    <p:sldLayoutId id="2147483671" r:id="rId29"/>
    <p:sldLayoutId id="2147483775" r:id="rId30"/>
    <p:sldLayoutId id="2147483776" r:id="rId31"/>
    <p:sldLayoutId id="2147483778" r:id="rId32"/>
    <p:sldLayoutId id="2147483779" r:id="rId33"/>
    <p:sldLayoutId id="2147483669" r:id="rId34"/>
    <p:sldLayoutId id="2147483668" r:id="rId35"/>
    <p:sldLayoutId id="2147483698" r:id="rId36"/>
    <p:sldLayoutId id="2147483678" r:id="rId37"/>
    <p:sldLayoutId id="2147483675" r:id="rId38"/>
    <p:sldLayoutId id="2147483705" r:id="rId39"/>
    <p:sldLayoutId id="2147483706" r:id="rId40"/>
    <p:sldLayoutId id="2147483703" r:id="rId41"/>
    <p:sldLayoutId id="2147483686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16ED-B22A-7F44-A32E-50FEF6A7B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E-OSA Vendor User Guide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3855F-768E-1041-918C-5814F344C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Version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73522-E3B3-A64F-94CA-016200418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Vicky Shi</a:t>
            </a:r>
          </a:p>
          <a:p>
            <a:r>
              <a:rPr lang="en-US" dirty="0"/>
              <a:t>Partner Lifecycle l SCM</a:t>
            </a:r>
          </a:p>
        </p:txBody>
      </p:sp>
    </p:spTree>
    <p:extLst>
      <p:ext uri="{BB962C8B-B14F-4D97-AF65-F5344CB8AC3E}">
        <p14:creationId xmlns:p14="http://schemas.microsoft.com/office/powerpoint/2010/main" val="399802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Submit CAP Implementation Evidence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17278"/>
            <a:ext cx="5847961" cy="503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Step 3</a:t>
            </a:r>
            <a:r>
              <a:rPr lang="zh-CN" altLang="en-US" sz="2000" dirty="0">
                <a:sym typeface="Cambria"/>
              </a:rPr>
              <a:t>：</a:t>
            </a:r>
            <a:r>
              <a:rPr lang="en-US" altLang="zh-CN" sz="2000" dirty="0">
                <a:sym typeface="Cambria"/>
              </a:rPr>
              <a:t>Click “Submit” icon at the bottom of the window to Submit the CAP Implementation evidence to Jabil.</a:t>
            </a:r>
            <a:endParaRPr lang="en-US" sz="2000" dirty="0">
              <a:sym typeface="Cambria"/>
            </a:endParaRPr>
          </a:p>
          <a:p>
            <a:pPr marL="0" indent="0">
              <a:buNone/>
            </a:pPr>
            <a:r>
              <a:rPr lang="en-US" altLang="zh-CN" sz="1600" i="1" dirty="0">
                <a:sym typeface="Cambria"/>
              </a:rPr>
              <a:t>Function of icons:</a:t>
            </a:r>
          </a:p>
          <a:p>
            <a:pPr>
              <a:buFontTx/>
              <a:buChar char="-"/>
            </a:pPr>
            <a:r>
              <a:rPr lang="en-US" altLang="zh-CN" sz="1600" i="1" dirty="0">
                <a:sym typeface="Cambria"/>
              </a:rPr>
              <a:t>Next: Switch to the next Findings</a:t>
            </a:r>
          </a:p>
          <a:p>
            <a:pPr>
              <a:buFontTx/>
              <a:buChar char="-"/>
            </a:pPr>
            <a:r>
              <a:rPr lang="en-US" sz="1600" i="1" dirty="0">
                <a:sym typeface="Cambria"/>
              </a:rPr>
              <a:t>Save: Close with saving the progress. You can continue where you saved when you re-open the case. The case won’t be submitted to Jabil.</a:t>
            </a:r>
          </a:p>
          <a:p>
            <a:pPr>
              <a:buFontTx/>
              <a:buChar char="-"/>
            </a:pPr>
            <a:r>
              <a:rPr lang="en-US" altLang="zh-CN" sz="1600" i="1" dirty="0">
                <a:sym typeface="Cambria"/>
              </a:rPr>
              <a:t>Submit: Submit the completed CAP implementation to Jabil.</a:t>
            </a:r>
          </a:p>
          <a:p>
            <a:pPr marL="0" indent="0">
              <a:buNone/>
            </a:pPr>
            <a:r>
              <a:rPr lang="en-US" altLang="zh-CN" sz="2100" dirty="0">
                <a:sym typeface="Cambria"/>
              </a:rPr>
              <a:t>Step 4</a:t>
            </a:r>
            <a:r>
              <a:rPr lang="zh-CN" altLang="en-US" sz="2100" dirty="0">
                <a:sym typeface="Cambria"/>
              </a:rPr>
              <a:t>：</a:t>
            </a:r>
            <a:r>
              <a:rPr lang="en-US" altLang="zh-CN" sz="2100" dirty="0">
                <a:sym typeface="Cambria"/>
              </a:rPr>
              <a:t>Input information and click accept.</a:t>
            </a:r>
            <a:endParaRPr lang="en-US" sz="1600" i="1" dirty="0">
              <a:sym typeface="Cambria"/>
            </a:endParaRPr>
          </a:p>
          <a:p>
            <a:pPr marL="0" indent="0">
              <a:buNone/>
            </a:pPr>
            <a:r>
              <a:rPr lang="en-US" sz="1800" dirty="0">
                <a:sym typeface="Cambria"/>
              </a:rPr>
              <a:t>When the case be submitted successfully, a “Success” message will show up. Then you can close the window by “X” on the top-right corner.</a:t>
            </a:r>
          </a:p>
          <a:p>
            <a:pPr marL="0" indent="0">
              <a:buNone/>
            </a:pPr>
            <a:r>
              <a:rPr lang="en-US" sz="1800" dirty="0">
                <a:sym typeface="Cambria"/>
              </a:rPr>
              <a:t>Next Step will be Jabil assessor review the CAP Implementation evidence.</a:t>
            </a:r>
          </a:p>
          <a:p>
            <a:pPr marL="0" indent="0">
              <a:buNone/>
            </a:pPr>
            <a:endParaRPr lang="en-US" sz="1800" dirty="0">
              <a:sym typeface="Cambria"/>
            </a:endParaRPr>
          </a:p>
          <a:p>
            <a:pPr marL="0" indent="0">
              <a:buNone/>
            </a:pPr>
            <a:endParaRPr lang="en-US" sz="1600" i="1" dirty="0">
              <a:sym typeface="Cambri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E88DAE-9CA9-F508-252C-5E26CDB1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889" y="1317278"/>
            <a:ext cx="3688655" cy="7490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2A6DEF-C3A4-FCF0-86DC-CBD00B7D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889" y="4569561"/>
            <a:ext cx="3804234" cy="16573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0EC6D6-160C-F499-4D0F-8D1E0B822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889" y="2267216"/>
            <a:ext cx="380423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8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If CAP be Rejected by Jabil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366464"/>
            <a:ext cx="11213062" cy="503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When Jabil reject the CAP Design or CAP Implementation, vendor will receive a notification which contains the rejection reason. </a:t>
            </a:r>
          </a:p>
          <a:p>
            <a:pPr marL="0" indent="0">
              <a:buNone/>
            </a:pPr>
            <a:r>
              <a:rPr lang="en-US" sz="2000" dirty="0">
                <a:sym typeface="Cambria"/>
              </a:rPr>
              <a:t>There will be a new link in the notification for vendor to open the case. </a:t>
            </a:r>
          </a:p>
          <a:p>
            <a:r>
              <a:rPr lang="en-US" sz="1800" dirty="0">
                <a:sym typeface="Cambria"/>
              </a:rPr>
              <a:t>If Jabil rejected the CAP Design, vendor need to modify the CAP and re-submit it.</a:t>
            </a:r>
          </a:p>
          <a:p>
            <a:r>
              <a:rPr lang="en-US" sz="1800" dirty="0">
                <a:sym typeface="Cambria"/>
              </a:rPr>
              <a:t>If Jabil rejected the CAP Implementation, vendor needs to edit the documents to prove the CAP have been executed and the effectiveness meet expectation.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011CC5-646F-31C8-3F23-049F1B06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3429000"/>
            <a:ext cx="10717121" cy="31246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32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If CAP be Rejected by Jabil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366464"/>
            <a:ext cx="11087099" cy="503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Edit the documents of implementation evidence.</a:t>
            </a:r>
            <a:endParaRPr lang="en-US" sz="1600" i="1" dirty="0">
              <a:sym typeface="Cambria"/>
            </a:endParaRPr>
          </a:p>
          <a:p>
            <a:r>
              <a:rPr lang="en-US" sz="1800" dirty="0">
                <a:sym typeface="Cambria"/>
              </a:rPr>
              <a:t>Delete documents:</a:t>
            </a:r>
          </a:p>
          <a:p>
            <a:pPr marL="216000" indent="0">
              <a:buNone/>
            </a:pPr>
            <a:r>
              <a:rPr lang="en-US" sz="1800" dirty="0">
                <a:sym typeface="Cambria"/>
              </a:rPr>
              <a:t>You can find the previous uploaded files .Select the file and delete it. </a:t>
            </a:r>
            <a:r>
              <a:rPr lang="en-US" altLang="zh-CN" sz="1800" dirty="0">
                <a:sym typeface="Cambria"/>
              </a:rPr>
              <a:t>Once you submit, the selected documents will be deleted from the system.</a:t>
            </a:r>
          </a:p>
          <a:p>
            <a:r>
              <a:rPr lang="en-US" altLang="zh-CN" sz="1800" dirty="0">
                <a:sym typeface="Cambria"/>
              </a:rPr>
              <a:t>Add documents:</a:t>
            </a:r>
          </a:p>
          <a:p>
            <a:pPr marL="216000" indent="0">
              <a:buNone/>
            </a:pPr>
            <a:r>
              <a:rPr lang="en-US" altLang="zh-CN" sz="1800" dirty="0">
                <a:sym typeface="Cambria"/>
              </a:rPr>
              <a:t>Click “Add Attachment”</a:t>
            </a:r>
            <a:r>
              <a:rPr lang="en-US" altLang="zh-CN" sz="1800" dirty="0">
                <a:sym typeface="Wingdings" panose="05000000000000000000" pitchFamily="2" charset="2"/>
              </a:rPr>
              <a:t>, then select the documents you want to upload from the local folder. Repeat these steps if more than 1 documents you want to upload.</a:t>
            </a:r>
            <a:endParaRPr lang="en-US" altLang="zh-CN" sz="1800" dirty="0">
              <a:sym typeface="Cambri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EB1FD74-6069-4935-EFAE-A5D1031A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1" y="3980291"/>
            <a:ext cx="10396038" cy="13992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2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024CFC-E16C-CC45-96CA-E2B8DE2F0E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3207-CAFC-E64E-BEAF-C033A4633A1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04568" y="6492875"/>
            <a:ext cx="41148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66313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Contents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8" name="文字方塊 37">
            <a:extLst>
              <a:ext uri="{FF2B5EF4-FFF2-40B4-BE49-F238E27FC236}">
                <a16:creationId xmlns:a16="http://schemas.microsoft.com/office/drawing/2014/main" id="{64FCCC1B-7AC3-40B4-A24C-EB8CD99410D6}"/>
              </a:ext>
            </a:extLst>
          </p:cNvPr>
          <p:cNvSpPr txBox="1"/>
          <p:nvPr/>
        </p:nvSpPr>
        <p:spPr>
          <a:xfrm>
            <a:off x="571500" y="1099358"/>
            <a:ext cx="9144000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What is E-OSA / 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OSA Process Flow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2400" dirty="0">
                <a:solidFill>
                  <a:schemeClr val="tx1"/>
                </a:solidFill>
                <a:ea typeface="SimSun" pitchFamily="2" charset="-122"/>
              </a:rPr>
              <a:t>Submit CAP Design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2400" dirty="0">
                <a:ea typeface="SimSun" pitchFamily="2" charset="-122"/>
                <a:sym typeface="Cambria"/>
              </a:rPr>
              <a:t>Submit CAP Implementation Evidence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2400" dirty="0">
                <a:ea typeface="SimSun" pitchFamily="2" charset="-122"/>
                <a:sym typeface="Cambria"/>
              </a:rPr>
              <a:t>If CAP be Reject by Jabil</a:t>
            </a:r>
          </a:p>
        </p:txBody>
      </p:sp>
    </p:spTree>
    <p:extLst>
      <p:ext uri="{BB962C8B-B14F-4D97-AF65-F5344CB8AC3E}">
        <p14:creationId xmlns:p14="http://schemas.microsoft.com/office/powerpoint/2010/main" val="413058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is E-OSA /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2C79-90F1-C04C-9D62-0CE1F1A9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366464"/>
            <a:ext cx="11010900" cy="453090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What is E-OSA</a:t>
            </a:r>
          </a:p>
          <a:p>
            <a:r>
              <a:rPr lang="en-US" sz="2000" dirty="0">
                <a:sym typeface="Cambria"/>
              </a:rPr>
              <a:t>E-OSA is a Jabil electronic vendor on-site assessment system.</a:t>
            </a:r>
            <a:endParaRPr lang="en-US" altLang="zh-CN" sz="2000" dirty="0">
              <a:sym typeface="Cambria"/>
            </a:endParaRPr>
          </a:p>
          <a:p>
            <a:pPr marL="0" indent="0">
              <a:buNone/>
            </a:pPr>
            <a:r>
              <a:rPr lang="en-US" sz="2400" b="1" dirty="0">
                <a:sym typeface="Cambria"/>
              </a:rPr>
              <a:t>Benefits of E-OSA</a:t>
            </a:r>
          </a:p>
          <a:p>
            <a:pPr marL="0" indent="0">
              <a:buNone/>
            </a:pPr>
            <a:r>
              <a:rPr lang="en-US" sz="2000" dirty="0">
                <a:sym typeface="Cambria"/>
              </a:rPr>
              <a:t>By using the E-OSA system, we can:</a:t>
            </a:r>
          </a:p>
          <a:p>
            <a:r>
              <a:rPr lang="en-US" sz="2000" dirty="0">
                <a:sym typeface="Cambria"/>
              </a:rPr>
              <a:t>Standardized the vendor on-site assessment process.</a:t>
            </a:r>
          </a:p>
          <a:p>
            <a:r>
              <a:rPr lang="en-US" sz="2000" dirty="0">
                <a:sym typeface="Cambria"/>
              </a:rPr>
              <a:t>Automatically trigger the finding and calculate the assessment result.</a:t>
            </a:r>
          </a:p>
          <a:p>
            <a:r>
              <a:rPr lang="en-US" sz="2000" dirty="0">
                <a:sym typeface="Cambria"/>
              </a:rPr>
              <a:t>Simplified the interaction between Jabil and vendor.</a:t>
            </a:r>
          </a:p>
          <a:p>
            <a:r>
              <a:rPr lang="en-US" sz="2000" dirty="0">
                <a:sym typeface="Cambria"/>
              </a:rPr>
              <a:t>Automatically remind the PIC to complete the required actions in.</a:t>
            </a:r>
          </a:p>
          <a:p>
            <a:r>
              <a:rPr lang="en-US" sz="2000" dirty="0">
                <a:sym typeface="Cambria"/>
              </a:rPr>
              <a:t>Easy to track the activities completed in the OSA process.</a:t>
            </a:r>
          </a:p>
          <a:p>
            <a:r>
              <a:rPr lang="en-US" sz="2000" dirty="0">
                <a:sym typeface="Cambria"/>
              </a:rPr>
              <a:t>Easy to retrieve the OSA records.</a:t>
            </a:r>
          </a:p>
          <a:p>
            <a:pPr marL="0" indent="0">
              <a:buNone/>
            </a:pPr>
            <a:endParaRPr lang="en-US" sz="2000" dirty="0">
              <a:sym typeface="Cambria"/>
            </a:endParaRPr>
          </a:p>
          <a:p>
            <a:endParaRPr lang="en-US" sz="2000" dirty="0">
              <a:sym typeface="Cambr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8A40-E78F-6746-87E4-E178EA71B0D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39046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OSA Process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638" y="6492874"/>
            <a:ext cx="864690" cy="365125"/>
          </a:xfrm>
        </p:spPr>
        <p:txBody>
          <a:bodyPr/>
          <a:lstStyle/>
          <a:p>
            <a:fld id="{13B88A40-E78F-6746-87E4-E178EA71B0D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grpSp>
        <p:nvGrpSpPr>
          <p:cNvPr id="91" name="Group 9">
            <a:extLst>
              <a:ext uri="{FF2B5EF4-FFF2-40B4-BE49-F238E27FC236}">
                <a16:creationId xmlns:a16="http://schemas.microsoft.com/office/drawing/2014/main" id="{044DD143-3F7D-4A6D-A25F-0BB2E0DA1D15}"/>
              </a:ext>
            </a:extLst>
          </p:cNvPr>
          <p:cNvGrpSpPr/>
          <p:nvPr/>
        </p:nvGrpSpPr>
        <p:grpSpPr>
          <a:xfrm>
            <a:off x="1491013" y="1509090"/>
            <a:ext cx="2126544" cy="871988"/>
            <a:chOff x="3645177" y="849086"/>
            <a:chExt cx="2299063" cy="1201783"/>
          </a:xfrm>
        </p:grpSpPr>
        <p:sp>
          <p:nvSpPr>
            <p:cNvPr id="92" name="Rectangle 7">
              <a:extLst>
                <a:ext uri="{FF2B5EF4-FFF2-40B4-BE49-F238E27FC236}">
                  <a16:creationId xmlns:a16="http://schemas.microsoft.com/office/drawing/2014/main" id="{D667BC40-F6F9-40E0-A006-DCB55C45C3BD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3" name="TextBox 8">
              <a:extLst>
                <a:ext uri="{FF2B5EF4-FFF2-40B4-BE49-F238E27FC236}">
                  <a16:creationId xmlns:a16="http://schemas.microsoft.com/office/drawing/2014/main" id="{395A7C6D-753C-4EB5-BC91-79F9CA65DC3E}"/>
                </a:ext>
              </a:extLst>
            </p:cNvPr>
            <p:cNvSpPr txBox="1"/>
            <p:nvPr/>
          </p:nvSpPr>
          <p:spPr bwMode="auto">
            <a:xfrm>
              <a:off x="3794534" y="1034477"/>
              <a:ext cx="2005766" cy="707886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Assessment Execution</a:t>
              </a:r>
            </a:p>
          </p:txBody>
        </p:sp>
      </p:grpSp>
      <p:grpSp>
        <p:nvGrpSpPr>
          <p:cNvPr id="100" name="Group 16">
            <a:extLst>
              <a:ext uri="{FF2B5EF4-FFF2-40B4-BE49-F238E27FC236}">
                <a16:creationId xmlns:a16="http://schemas.microsoft.com/office/drawing/2014/main" id="{D4F09159-1BAB-4815-B196-C2ABC7EC6478}"/>
              </a:ext>
            </a:extLst>
          </p:cNvPr>
          <p:cNvGrpSpPr/>
          <p:nvPr/>
        </p:nvGrpSpPr>
        <p:grpSpPr>
          <a:xfrm>
            <a:off x="5130323" y="1509090"/>
            <a:ext cx="2126544" cy="871988"/>
            <a:chOff x="3645177" y="849086"/>
            <a:chExt cx="2299063" cy="1201783"/>
          </a:xfrm>
        </p:grpSpPr>
        <p:sp>
          <p:nvSpPr>
            <p:cNvPr id="101" name="Rectangle 17">
              <a:extLst>
                <a:ext uri="{FF2B5EF4-FFF2-40B4-BE49-F238E27FC236}">
                  <a16:creationId xmlns:a16="http://schemas.microsoft.com/office/drawing/2014/main" id="{1272402F-2E10-4FAA-AA25-913E3CFCBE6F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2" name="TextBox 18">
              <a:extLst>
                <a:ext uri="{FF2B5EF4-FFF2-40B4-BE49-F238E27FC236}">
                  <a16:creationId xmlns:a16="http://schemas.microsoft.com/office/drawing/2014/main" id="{3FD05C4A-7A6C-4518-A982-A6BACEDA8637}"/>
                </a:ext>
              </a:extLst>
            </p:cNvPr>
            <p:cNvSpPr txBox="1"/>
            <p:nvPr/>
          </p:nvSpPr>
          <p:spPr bwMode="auto">
            <a:xfrm>
              <a:off x="3794534" y="1034477"/>
              <a:ext cx="2005766" cy="707886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Create Case in E-OSA</a:t>
              </a:r>
            </a:p>
          </p:txBody>
        </p:sp>
      </p:grpSp>
      <p:grpSp>
        <p:nvGrpSpPr>
          <p:cNvPr id="103" name="Group 19">
            <a:extLst>
              <a:ext uri="{FF2B5EF4-FFF2-40B4-BE49-F238E27FC236}">
                <a16:creationId xmlns:a16="http://schemas.microsoft.com/office/drawing/2014/main" id="{AD897BD6-CDA3-4BB6-A5EF-4E391E0AE440}"/>
              </a:ext>
            </a:extLst>
          </p:cNvPr>
          <p:cNvGrpSpPr/>
          <p:nvPr/>
        </p:nvGrpSpPr>
        <p:grpSpPr>
          <a:xfrm>
            <a:off x="8778316" y="1509090"/>
            <a:ext cx="2150761" cy="871988"/>
            <a:chOff x="3645177" y="849086"/>
            <a:chExt cx="2325245" cy="120178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4" name="Rectangle 20">
              <a:extLst>
                <a:ext uri="{FF2B5EF4-FFF2-40B4-BE49-F238E27FC236}">
                  <a16:creationId xmlns:a16="http://schemas.microsoft.com/office/drawing/2014/main" id="{F0EC8CB7-B07A-446C-9C62-02A21ACB83A2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grpFill/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5" name="TextBox 21">
              <a:extLst>
                <a:ext uri="{FF2B5EF4-FFF2-40B4-BE49-F238E27FC236}">
                  <a16:creationId xmlns:a16="http://schemas.microsoft.com/office/drawing/2014/main" id="{541EFE35-73C7-44A4-B5A1-FBFD5DE0042B}"/>
                </a:ext>
              </a:extLst>
            </p:cNvPr>
            <p:cNvSpPr txBox="1"/>
            <p:nvPr/>
          </p:nvSpPr>
          <p:spPr bwMode="auto">
            <a:xfrm>
              <a:off x="3674109" y="977838"/>
              <a:ext cx="2296313" cy="97561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altLang="zh-CN" sz="2000" dirty="0"/>
                <a:t>Approver</a:t>
              </a:r>
              <a:r>
                <a:rPr lang="en-US" sz="2000" dirty="0"/>
                <a:t> Review Finding</a:t>
              </a:r>
            </a:p>
          </p:txBody>
        </p:sp>
      </p:grpSp>
      <p:grpSp>
        <p:nvGrpSpPr>
          <p:cNvPr id="106" name="Group 22">
            <a:extLst>
              <a:ext uri="{FF2B5EF4-FFF2-40B4-BE49-F238E27FC236}">
                <a16:creationId xmlns:a16="http://schemas.microsoft.com/office/drawing/2014/main" id="{92E36282-6FF6-4810-BC72-2A41EF02B23D}"/>
              </a:ext>
            </a:extLst>
          </p:cNvPr>
          <p:cNvGrpSpPr/>
          <p:nvPr/>
        </p:nvGrpSpPr>
        <p:grpSpPr>
          <a:xfrm>
            <a:off x="8767904" y="3026746"/>
            <a:ext cx="2126544" cy="871988"/>
            <a:chOff x="3645177" y="849086"/>
            <a:chExt cx="2299063" cy="1201783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07" name="Rectangle 23">
              <a:extLst>
                <a:ext uri="{FF2B5EF4-FFF2-40B4-BE49-F238E27FC236}">
                  <a16:creationId xmlns:a16="http://schemas.microsoft.com/office/drawing/2014/main" id="{49312A2F-761A-4A23-BA82-08207CC15F6F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grpFill/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8" name="TextBox 24">
              <a:extLst>
                <a:ext uri="{FF2B5EF4-FFF2-40B4-BE49-F238E27FC236}">
                  <a16:creationId xmlns:a16="http://schemas.microsoft.com/office/drawing/2014/main" id="{FA893AD2-C24B-4DC0-AFD4-138E67C880A6}"/>
                </a:ext>
              </a:extLst>
            </p:cNvPr>
            <p:cNvSpPr txBox="1"/>
            <p:nvPr/>
          </p:nvSpPr>
          <p:spPr bwMode="auto">
            <a:xfrm>
              <a:off x="3779808" y="1006158"/>
              <a:ext cx="2029801" cy="70788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Vendor Design CAP</a:t>
              </a:r>
            </a:p>
          </p:txBody>
        </p:sp>
      </p:grpSp>
      <p:grpSp>
        <p:nvGrpSpPr>
          <p:cNvPr id="109" name="Group 25">
            <a:extLst>
              <a:ext uri="{FF2B5EF4-FFF2-40B4-BE49-F238E27FC236}">
                <a16:creationId xmlns:a16="http://schemas.microsoft.com/office/drawing/2014/main" id="{5CE96453-B0AC-4926-ACAB-DC4573B77D28}"/>
              </a:ext>
            </a:extLst>
          </p:cNvPr>
          <p:cNvGrpSpPr/>
          <p:nvPr/>
        </p:nvGrpSpPr>
        <p:grpSpPr>
          <a:xfrm>
            <a:off x="5130323" y="3026747"/>
            <a:ext cx="2126544" cy="871988"/>
            <a:chOff x="3645177" y="849086"/>
            <a:chExt cx="2299063" cy="1201783"/>
          </a:xfrm>
        </p:grpSpPr>
        <p:sp>
          <p:nvSpPr>
            <p:cNvPr id="110" name="Rectangle 26">
              <a:extLst>
                <a:ext uri="{FF2B5EF4-FFF2-40B4-BE49-F238E27FC236}">
                  <a16:creationId xmlns:a16="http://schemas.microsoft.com/office/drawing/2014/main" id="{DBBA4C2B-3035-427C-B5D0-4F58D21EC50F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1" name="TextBox 27">
              <a:extLst>
                <a:ext uri="{FF2B5EF4-FFF2-40B4-BE49-F238E27FC236}">
                  <a16:creationId xmlns:a16="http://schemas.microsoft.com/office/drawing/2014/main" id="{99417DA2-C48D-430B-A20C-6315C865252D}"/>
                </a:ext>
              </a:extLst>
            </p:cNvPr>
            <p:cNvSpPr txBox="1"/>
            <p:nvPr/>
          </p:nvSpPr>
          <p:spPr bwMode="auto">
            <a:xfrm>
              <a:off x="3779808" y="1006158"/>
              <a:ext cx="2029801" cy="707886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Review the CAP Design</a:t>
              </a:r>
            </a:p>
          </p:txBody>
        </p:sp>
      </p:grpSp>
      <p:grpSp>
        <p:nvGrpSpPr>
          <p:cNvPr id="112" name="Group 28">
            <a:extLst>
              <a:ext uri="{FF2B5EF4-FFF2-40B4-BE49-F238E27FC236}">
                <a16:creationId xmlns:a16="http://schemas.microsoft.com/office/drawing/2014/main" id="{947A6708-57CD-4386-A23A-6F6C3964D10C}"/>
              </a:ext>
            </a:extLst>
          </p:cNvPr>
          <p:cNvGrpSpPr/>
          <p:nvPr/>
        </p:nvGrpSpPr>
        <p:grpSpPr>
          <a:xfrm>
            <a:off x="1470988" y="3026746"/>
            <a:ext cx="2126544" cy="871988"/>
            <a:chOff x="3645177" y="849086"/>
            <a:chExt cx="2299063" cy="1201783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13" name="Rectangle 29">
              <a:extLst>
                <a:ext uri="{FF2B5EF4-FFF2-40B4-BE49-F238E27FC236}">
                  <a16:creationId xmlns:a16="http://schemas.microsoft.com/office/drawing/2014/main" id="{AD2B79C3-A24D-4022-9217-BC6D25AFA2DD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grpFill/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4" name="TextBox 30">
              <a:extLst>
                <a:ext uri="{FF2B5EF4-FFF2-40B4-BE49-F238E27FC236}">
                  <a16:creationId xmlns:a16="http://schemas.microsoft.com/office/drawing/2014/main" id="{01C0C72D-3787-48E2-BF3C-CCB55205F362}"/>
                </a:ext>
              </a:extLst>
            </p:cNvPr>
            <p:cNvSpPr txBox="1"/>
            <p:nvPr/>
          </p:nvSpPr>
          <p:spPr bwMode="auto">
            <a:xfrm>
              <a:off x="3779808" y="1006157"/>
              <a:ext cx="2029801" cy="70788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Implement the CAP</a:t>
              </a:r>
            </a:p>
          </p:txBody>
        </p:sp>
      </p:grpSp>
      <p:grpSp>
        <p:nvGrpSpPr>
          <p:cNvPr id="115" name="Group 34">
            <a:extLst>
              <a:ext uri="{FF2B5EF4-FFF2-40B4-BE49-F238E27FC236}">
                <a16:creationId xmlns:a16="http://schemas.microsoft.com/office/drawing/2014/main" id="{B39BED7C-1035-41A0-87C9-AB12B9AF7C5F}"/>
              </a:ext>
            </a:extLst>
          </p:cNvPr>
          <p:cNvGrpSpPr/>
          <p:nvPr/>
        </p:nvGrpSpPr>
        <p:grpSpPr>
          <a:xfrm>
            <a:off x="1462778" y="4534781"/>
            <a:ext cx="2126544" cy="871988"/>
            <a:chOff x="3645177" y="849086"/>
            <a:chExt cx="2299063" cy="1201783"/>
          </a:xfrm>
        </p:grpSpPr>
        <p:sp>
          <p:nvSpPr>
            <p:cNvPr id="116" name="Rectangle 35">
              <a:extLst>
                <a:ext uri="{FF2B5EF4-FFF2-40B4-BE49-F238E27FC236}">
                  <a16:creationId xmlns:a16="http://schemas.microsoft.com/office/drawing/2014/main" id="{F61329FD-52B0-4717-AE91-949355B7F687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7" name="TextBox 36">
              <a:extLst>
                <a:ext uri="{FF2B5EF4-FFF2-40B4-BE49-F238E27FC236}">
                  <a16:creationId xmlns:a16="http://schemas.microsoft.com/office/drawing/2014/main" id="{C26C599F-3FFD-4C12-A9A9-337DC8E2C897}"/>
                </a:ext>
              </a:extLst>
            </p:cNvPr>
            <p:cNvSpPr txBox="1"/>
            <p:nvPr/>
          </p:nvSpPr>
          <p:spPr bwMode="auto">
            <a:xfrm>
              <a:off x="3779808" y="991998"/>
              <a:ext cx="2029801" cy="707886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Review the Evidence</a:t>
              </a:r>
            </a:p>
          </p:txBody>
        </p:sp>
      </p:grpSp>
      <p:grpSp>
        <p:nvGrpSpPr>
          <p:cNvPr id="118" name="Group 40">
            <a:extLst>
              <a:ext uri="{FF2B5EF4-FFF2-40B4-BE49-F238E27FC236}">
                <a16:creationId xmlns:a16="http://schemas.microsoft.com/office/drawing/2014/main" id="{F9F3DAD1-A954-4EBC-BD1A-0B4066292006}"/>
              </a:ext>
            </a:extLst>
          </p:cNvPr>
          <p:cNvGrpSpPr/>
          <p:nvPr/>
        </p:nvGrpSpPr>
        <p:grpSpPr>
          <a:xfrm>
            <a:off x="5130323" y="4534781"/>
            <a:ext cx="2126544" cy="871988"/>
            <a:chOff x="3645177" y="849086"/>
            <a:chExt cx="2299063" cy="120178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9" name="Rectangle 41">
              <a:extLst>
                <a:ext uri="{FF2B5EF4-FFF2-40B4-BE49-F238E27FC236}">
                  <a16:creationId xmlns:a16="http://schemas.microsoft.com/office/drawing/2014/main" id="{AA346C2D-3B0F-45D4-8A45-891EA9832372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grpFill/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0" name="TextBox 42">
              <a:extLst>
                <a:ext uri="{FF2B5EF4-FFF2-40B4-BE49-F238E27FC236}">
                  <a16:creationId xmlns:a16="http://schemas.microsoft.com/office/drawing/2014/main" id="{37958A91-184A-4527-81F4-2517969C590B}"/>
                </a:ext>
              </a:extLst>
            </p:cNvPr>
            <p:cNvSpPr txBox="1"/>
            <p:nvPr/>
          </p:nvSpPr>
          <p:spPr bwMode="auto">
            <a:xfrm>
              <a:off x="3794534" y="991998"/>
              <a:ext cx="2005766" cy="97561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Approver Approve CAP</a:t>
              </a:r>
            </a:p>
          </p:txBody>
        </p:sp>
      </p:grpSp>
      <p:grpSp>
        <p:nvGrpSpPr>
          <p:cNvPr id="121" name="Group 43">
            <a:extLst>
              <a:ext uri="{FF2B5EF4-FFF2-40B4-BE49-F238E27FC236}">
                <a16:creationId xmlns:a16="http://schemas.microsoft.com/office/drawing/2014/main" id="{430060FD-AC50-4A91-91E1-A251BAD9EB1A}"/>
              </a:ext>
            </a:extLst>
          </p:cNvPr>
          <p:cNvGrpSpPr/>
          <p:nvPr/>
        </p:nvGrpSpPr>
        <p:grpSpPr>
          <a:xfrm>
            <a:off x="8807767" y="4534781"/>
            <a:ext cx="2126544" cy="871988"/>
            <a:chOff x="3645177" y="849086"/>
            <a:chExt cx="2299063" cy="1201783"/>
          </a:xfrm>
          <a:solidFill>
            <a:schemeClr val="bg1"/>
          </a:solidFill>
        </p:grpSpPr>
        <p:sp>
          <p:nvSpPr>
            <p:cNvPr id="122" name="Rectangle 44">
              <a:extLst>
                <a:ext uri="{FF2B5EF4-FFF2-40B4-BE49-F238E27FC236}">
                  <a16:creationId xmlns:a16="http://schemas.microsoft.com/office/drawing/2014/main" id="{15668E41-C6CB-4E28-A631-50DB68922513}"/>
                </a:ext>
              </a:extLst>
            </p:cNvPr>
            <p:cNvSpPr/>
            <p:nvPr/>
          </p:nvSpPr>
          <p:spPr bwMode="auto">
            <a:xfrm>
              <a:off x="3645177" y="849086"/>
              <a:ext cx="2299063" cy="1201783"/>
            </a:xfrm>
            <a:prstGeom prst="rect">
              <a:avLst/>
            </a:prstGeom>
            <a:grpFill/>
            <a:ln w="12700" cap="sq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rIns="0" rtlCol="0" anchor="ctr"/>
            <a:lstStyle/>
            <a:p>
              <a:pPr algn="ctr">
                <a:spcBef>
                  <a:spcPts val="108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3" name="TextBox 45">
              <a:extLst>
                <a:ext uri="{FF2B5EF4-FFF2-40B4-BE49-F238E27FC236}">
                  <a16:creationId xmlns:a16="http://schemas.microsoft.com/office/drawing/2014/main" id="{8BBA175B-91FE-452D-9FFD-16DBD5EA78E3}"/>
                </a:ext>
              </a:extLst>
            </p:cNvPr>
            <p:cNvSpPr txBox="1"/>
            <p:nvPr/>
          </p:nvSpPr>
          <p:spPr bwMode="auto">
            <a:xfrm>
              <a:off x="3794534" y="991998"/>
              <a:ext cx="2005766" cy="799722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t" anchorCtr="0">
              <a:spAutoFit/>
            </a:bodyPr>
            <a:lstStyle>
              <a:defPPr>
                <a:defRPr lang="en-US"/>
              </a:defPPr>
              <a:lvl1pPr>
                <a:spcBef>
                  <a:spcPts val="1200"/>
                </a:spcBef>
                <a:defRPr sz="2400" b="1"/>
              </a:lvl1pPr>
            </a:lstStyle>
            <a:p>
              <a:r>
                <a:rPr lang="en-US" sz="2000" dirty="0"/>
                <a:t>Complete OSA Case</a:t>
              </a:r>
            </a:p>
          </p:txBody>
        </p:sp>
      </p:grpSp>
      <p:sp>
        <p:nvSpPr>
          <p:cNvPr id="127" name="Right Arrow 49">
            <a:extLst>
              <a:ext uri="{FF2B5EF4-FFF2-40B4-BE49-F238E27FC236}">
                <a16:creationId xmlns:a16="http://schemas.microsoft.com/office/drawing/2014/main" id="{C4EC41DC-6CA5-4DD0-87D4-143F93DB3433}"/>
              </a:ext>
            </a:extLst>
          </p:cNvPr>
          <p:cNvSpPr/>
          <p:nvPr/>
        </p:nvSpPr>
        <p:spPr bwMode="auto">
          <a:xfrm>
            <a:off x="7303758" y="1888118"/>
            <a:ext cx="1423189" cy="21413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0" name="Right Arrow 52">
            <a:extLst>
              <a:ext uri="{FF2B5EF4-FFF2-40B4-BE49-F238E27FC236}">
                <a16:creationId xmlns:a16="http://schemas.microsoft.com/office/drawing/2014/main" id="{8CA618A2-12CE-4747-900C-57D785E374A7}"/>
              </a:ext>
            </a:extLst>
          </p:cNvPr>
          <p:cNvSpPr/>
          <p:nvPr/>
        </p:nvSpPr>
        <p:spPr bwMode="auto">
          <a:xfrm rot="10800000">
            <a:off x="3656645" y="3386218"/>
            <a:ext cx="1385830" cy="21413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1" name="Right Arrow 53">
            <a:extLst>
              <a:ext uri="{FF2B5EF4-FFF2-40B4-BE49-F238E27FC236}">
                <a16:creationId xmlns:a16="http://schemas.microsoft.com/office/drawing/2014/main" id="{254AF162-24AC-4241-9D7E-4384425C0661}"/>
              </a:ext>
            </a:extLst>
          </p:cNvPr>
          <p:cNvSpPr/>
          <p:nvPr/>
        </p:nvSpPr>
        <p:spPr bwMode="auto">
          <a:xfrm>
            <a:off x="7310824" y="4876587"/>
            <a:ext cx="1483902" cy="2141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2" name="Right Arrow 54">
            <a:extLst>
              <a:ext uri="{FF2B5EF4-FFF2-40B4-BE49-F238E27FC236}">
                <a16:creationId xmlns:a16="http://schemas.microsoft.com/office/drawing/2014/main" id="{8C6DFB0E-41B8-400B-BDC2-7FC648F78478}"/>
              </a:ext>
            </a:extLst>
          </p:cNvPr>
          <p:cNvSpPr/>
          <p:nvPr/>
        </p:nvSpPr>
        <p:spPr bwMode="auto">
          <a:xfrm rot="10800000">
            <a:off x="7313893" y="3365671"/>
            <a:ext cx="1382232" cy="214138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3" name="Right Arrow 55">
            <a:extLst>
              <a:ext uri="{FF2B5EF4-FFF2-40B4-BE49-F238E27FC236}">
                <a16:creationId xmlns:a16="http://schemas.microsoft.com/office/drawing/2014/main" id="{9AA513A4-4D0D-44CF-BF32-7C7AE27C91EE}"/>
              </a:ext>
            </a:extLst>
          </p:cNvPr>
          <p:cNvSpPr/>
          <p:nvPr/>
        </p:nvSpPr>
        <p:spPr bwMode="auto">
          <a:xfrm rot="5400000">
            <a:off x="9629410" y="2627259"/>
            <a:ext cx="472953" cy="2272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6" name="TextBox 2">
            <a:extLst>
              <a:ext uri="{FF2B5EF4-FFF2-40B4-BE49-F238E27FC236}">
                <a16:creationId xmlns:a16="http://schemas.microsoft.com/office/drawing/2014/main" id="{B279CA4E-644E-4A35-A2ED-636B433C5062}"/>
              </a:ext>
            </a:extLst>
          </p:cNvPr>
          <p:cNvSpPr txBox="1"/>
          <p:nvPr/>
        </p:nvSpPr>
        <p:spPr bwMode="auto">
          <a:xfrm>
            <a:off x="4415752" y="5682468"/>
            <a:ext cx="723982" cy="30777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t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400" b="1" i="1" dirty="0">
                <a:latin typeface="+mn-lt"/>
              </a:rPr>
              <a:t>PIC:</a:t>
            </a:r>
          </a:p>
        </p:txBody>
      </p:sp>
      <p:sp>
        <p:nvSpPr>
          <p:cNvPr id="137" name="Right Arrow 49">
            <a:extLst>
              <a:ext uri="{FF2B5EF4-FFF2-40B4-BE49-F238E27FC236}">
                <a16:creationId xmlns:a16="http://schemas.microsoft.com/office/drawing/2014/main" id="{D0D5C8BF-5370-4D3D-998D-65FCAD1F1EB0}"/>
              </a:ext>
            </a:extLst>
          </p:cNvPr>
          <p:cNvSpPr/>
          <p:nvPr/>
        </p:nvSpPr>
        <p:spPr bwMode="auto">
          <a:xfrm>
            <a:off x="3664448" y="1869266"/>
            <a:ext cx="1423189" cy="21413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1" name="Right Arrow 49">
            <a:extLst>
              <a:ext uri="{FF2B5EF4-FFF2-40B4-BE49-F238E27FC236}">
                <a16:creationId xmlns:a16="http://schemas.microsoft.com/office/drawing/2014/main" id="{E3962688-829F-4A8D-A4EC-C3B7A8C564D9}"/>
              </a:ext>
            </a:extLst>
          </p:cNvPr>
          <p:cNvSpPr/>
          <p:nvPr/>
        </p:nvSpPr>
        <p:spPr bwMode="auto">
          <a:xfrm>
            <a:off x="3653177" y="4894957"/>
            <a:ext cx="1423189" cy="21413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2" name="Right Arrow 54">
            <a:extLst>
              <a:ext uri="{FF2B5EF4-FFF2-40B4-BE49-F238E27FC236}">
                <a16:creationId xmlns:a16="http://schemas.microsoft.com/office/drawing/2014/main" id="{9AA96C72-BB31-4F4A-B4F7-3ACE980D7392}"/>
              </a:ext>
            </a:extLst>
          </p:cNvPr>
          <p:cNvSpPr/>
          <p:nvPr/>
        </p:nvSpPr>
        <p:spPr bwMode="auto">
          <a:xfrm rot="5400000">
            <a:off x="2272969" y="4166288"/>
            <a:ext cx="428306" cy="183382"/>
          </a:xfrm>
          <a:prstGeom prst="rightArrow">
            <a:avLst>
              <a:gd name="adj1" fmla="val 57866"/>
              <a:gd name="adj2" fmla="val 50000"/>
            </a:avLst>
          </a:prstGeom>
          <a:solidFill>
            <a:schemeClr val="tx1">
              <a:lumMod val="60000"/>
              <a:lumOff val="4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9BF76A-E99E-437C-8DB1-E75C20AC150D}"/>
              </a:ext>
            </a:extLst>
          </p:cNvPr>
          <p:cNvSpPr/>
          <p:nvPr/>
        </p:nvSpPr>
        <p:spPr>
          <a:xfrm>
            <a:off x="5139735" y="5744113"/>
            <a:ext cx="346666" cy="163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00A326-9D2D-47D9-A107-02CF0F9B68E0}"/>
              </a:ext>
            </a:extLst>
          </p:cNvPr>
          <p:cNvSpPr txBox="1"/>
          <p:nvPr/>
        </p:nvSpPr>
        <p:spPr>
          <a:xfrm>
            <a:off x="5506953" y="5661920"/>
            <a:ext cx="167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Assessor</a:t>
            </a:r>
            <a:endParaRPr lang="zh-CN" altLang="en-US" sz="1400" dirty="0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8956932-DA2A-4AD3-88DC-A507CAE5D45B}"/>
              </a:ext>
            </a:extLst>
          </p:cNvPr>
          <p:cNvSpPr txBox="1"/>
          <p:nvPr/>
        </p:nvSpPr>
        <p:spPr>
          <a:xfrm>
            <a:off x="5505243" y="5947882"/>
            <a:ext cx="165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Approver</a:t>
            </a:r>
            <a:endParaRPr lang="zh-CN" altLang="en-US" sz="1400" dirty="0"/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156E509-53E4-4666-B21A-0D70C26ADEE4}"/>
              </a:ext>
            </a:extLst>
          </p:cNvPr>
          <p:cNvSpPr txBox="1"/>
          <p:nvPr/>
        </p:nvSpPr>
        <p:spPr>
          <a:xfrm>
            <a:off x="5493258" y="6233844"/>
            <a:ext cx="165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Vendor POC</a:t>
            </a:r>
            <a:endParaRPr lang="zh-CN" altLang="en-US" sz="1400" dirty="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6B999F01-36AB-4259-9A83-A9D1F15ECA94}"/>
              </a:ext>
            </a:extLst>
          </p:cNvPr>
          <p:cNvSpPr/>
          <p:nvPr/>
        </p:nvSpPr>
        <p:spPr>
          <a:xfrm>
            <a:off x="5138025" y="6019801"/>
            <a:ext cx="346666" cy="163108"/>
          </a:xfrm>
          <a:prstGeom prst="rect">
            <a:avLst/>
          </a:prstGeom>
          <a:solidFill>
            <a:srgbClr val="15B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1382E963-56E3-4CE0-974B-AD13AF06E812}"/>
              </a:ext>
            </a:extLst>
          </p:cNvPr>
          <p:cNvSpPr/>
          <p:nvPr/>
        </p:nvSpPr>
        <p:spPr>
          <a:xfrm>
            <a:off x="5136315" y="6305763"/>
            <a:ext cx="346666" cy="163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14612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Submit CAP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87" y="1366463"/>
            <a:ext cx="10649591" cy="529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Step 1: Open the OSA case.</a:t>
            </a:r>
          </a:p>
          <a:p>
            <a:pPr marL="0" indent="0">
              <a:buNone/>
            </a:pPr>
            <a:r>
              <a:rPr lang="en-US" sz="2000" dirty="0">
                <a:sym typeface="Cambria"/>
              </a:rPr>
              <a:t>Vendor will receive a notification from Jabil. Vendor can open the OSA case by either of below ways:</a:t>
            </a:r>
          </a:p>
          <a:p>
            <a:r>
              <a:rPr lang="en-US" sz="1800" dirty="0">
                <a:sym typeface="Cambria"/>
              </a:rPr>
              <a:t>Click the icon “Click here”</a:t>
            </a:r>
          </a:p>
          <a:p>
            <a:r>
              <a:rPr lang="en-US" sz="1800" dirty="0">
                <a:sym typeface="Cambria"/>
              </a:rPr>
              <a:t>Copy and paste the https link to browser.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ym typeface="Cambria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14D7861-C662-399A-0146-7A6BD121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3284466"/>
            <a:ext cx="10421804" cy="30103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Submit CAP Design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366464"/>
            <a:ext cx="5408059" cy="5339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Step 2:Read the Question Asked, Question Rating and Assessor’s Comments to understand why the findings were triggered.</a:t>
            </a:r>
          </a:p>
          <a:p>
            <a:pPr marL="0" indent="0">
              <a:buNone/>
            </a:pPr>
            <a:r>
              <a:rPr lang="en-US" sz="2000" dirty="0">
                <a:sym typeface="Cambria"/>
              </a:rPr>
              <a:t>Step 3: Complete the CAP Design, include Containment Action, Root Cause Analysis, Corrective Action and Preventive Action.</a:t>
            </a:r>
          </a:p>
          <a:p>
            <a:pPr marL="0" indent="0">
              <a:buNone/>
            </a:pPr>
            <a:r>
              <a:rPr lang="en-US" sz="1600" i="1" dirty="0">
                <a:sym typeface="Cambria"/>
              </a:rPr>
              <a:t>Notes: </a:t>
            </a:r>
          </a:p>
          <a:p>
            <a:pPr marL="0" indent="0">
              <a:buNone/>
            </a:pPr>
            <a:r>
              <a:rPr lang="en-US" sz="1600" i="1" dirty="0">
                <a:sym typeface="Cambria"/>
              </a:rPr>
              <a:t>1). Submit the CAP design to Jabil within 14 days.</a:t>
            </a:r>
            <a:endParaRPr lang="en-US" sz="2000" i="1" dirty="0">
              <a:sym typeface="Cambria"/>
            </a:endParaRPr>
          </a:p>
          <a:p>
            <a:pPr marL="0" indent="0">
              <a:buNone/>
            </a:pPr>
            <a:r>
              <a:rPr lang="en-US" sz="1600" i="1" dirty="0">
                <a:sym typeface="Cambria"/>
              </a:rPr>
              <a:t>2). </a:t>
            </a:r>
            <a:r>
              <a:rPr lang="zh-CN" altLang="en-US" sz="1600" i="1" dirty="0">
                <a:sym typeface="Cambria"/>
              </a:rPr>
              <a:t>（</a:t>
            </a:r>
            <a:r>
              <a:rPr lang="en-US" sz="1600" i="1" dirty="0">
                <a:sym typeface="Cambria"/>
              </a:rPr>
              <a:t>Optional</a:t>
            </a:r>
            <a:r>
              <a:rPr lang="zh-CN" altLang="en-US" sz="1600" i="1" dirty="0">
                <a:sym typeface="Cambria"/>
              </a:rPr>
              <a:t>）</a:t>
            </a:r>
            <a:r>
              <a:rPr lang="en-US" sz="1600" i="1" dirty="0">
                <a:sym typeface="Cambria"/>
              </a:rPr>
              <a:t>If the CAPs have already been implemented, upload the CAP implementation evidence at this step also. </a:t>
            </a:r>
          </a:p>
          <a:p>
            <a:pPr marL="0" indent="0">
              <a:buNone/>
            </a:pPr>
            <a:r>
              <a:rPr lang="en-US" altLang="zh-CN" sz="2000" dirty="0">
                <a:sym typeface="Cambria"/>
              </a:rPr>
              <a:t>Step 4: Click on the “Finding 1”/”Finding2” or click “Next” icon at the bottom and fill in all the findings.</a:t>
            </a:r>
          </a:p>
          <a:p>
            <a:pPr marL="0" indent="0">
              <a:buNone/>
            </a:pPr>
            <a:endParaRPr lang="en-US" sz="1600" i="1" dirty="0">
              <a:sym typeface="Cambri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20A77FE-70F4-F5E3-D177-6D2907A5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43" y="5122823"/>
            <a:ext cx="5076000" cy="14842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EA30ADD-8B88-56BF-AF71-0655DDFB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43" y="1253300"/>
            <a:ext cx="5075028" cy="1152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D887BA0-5ABB-7B60-96B0-FB330C46D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443" y="2560192"/>
            <a:ext cx="5076000" cy="23864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F2D549A-4733-7F42-57DB-BA4EFDD99D01}"/>
              </a:ext>
            </a:extLst>
          </p:cNvPr>
          <p:cNvSpPr/>
          <p:nvPr/>
        </p:nvSpPr>
        <p:spPr>
          <a:xfrm>
            <a:off x="6372808" y="5887616"/>
            <a:ext cx="578498" cy="2705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0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Submit CAP Design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73554"/>
            <a:ext cx="5903944" cy="503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Step 5</a:t>
            </a:r>
            <a:r>
              <a:rPr lang="zh-CN" altLang="en-US" sz="2000" dirty="0">
                <a:sym typeface="Cambria"/>
              </a:rPr>
              <a:t>：</a:t>
            </a:r>
            <a:r>
              <a:rPr lang="en-US" altLang="zh-CN" sz="2000" dirty="0">
                <a:sym typeface="Cambria"/>
              </a:rPr>
              <a:t>Click “Submit” icon at the bottom of the window to Submit the CAP Design to Jabil.</a:t>
            </a:r>
            <a:endParaRPr lang="en-US" sz="2000" dirty="0">
              <a:sym typeface="Cambria"/>
            </a:endParaRPr>
          </a:p>
          <a:p>
            <a:pPr marL="0" indent="0">
              <a:buNone/>
            </a:pPr>
            <a:r>
              <a:rPr lang="en-US" altLang="zh-CN" sz="1600" i="1" dirty="0">
                <a:sym typeface="Cambria"/>
              </a:rPr>
              <a:t>Function of icons:</a:t>
            </a:r>
          </a:p>
          <a:p>
            <a:pPr>
              <a:buFontTx/>
              <a:buChar char="-"/>
            </a:pPr>
            <a:r>
              <a:rPr lang="en-US" altLang="zh-CN" sz="1600" i="1" dirty="0">
                <a:sym typeface="Cambria"/>
              </a:rPr>
              <a:t>Next: Switch to the next Findings Design </a:t>
            </a:r>
          </a:p>
          <a:p>
            <a:pPr>
              <a:buFontTx/>
              <a:buChar char="-"/>
            </a:pPr>
            <a:r>
              <a:rPr lang="en-US" sz="1600" i="1" dirty="0">
                <a:sym typeface="Cambria"/>
              </a:rPr>
              <a:t>Save: Close with saving the progress. You can continue where you saved when you re-open the case. The case won’t be submitted to Jabil.</a:t>
            </a:r>
          </a:p>
          <a:p>
            <a:pPr>
              <a:buFontTx/>
              <a:buChar char="-"/>
            </a:pPr>
            <a:r>
              <a:rPr lang="en-US" altLang="zh-CN" sz="1600" i="1" dirty="0">
                <a:sym typeface="Cambria"/>
              </a:rPr>
              <a:t>Submit: Submit the completed CAP design to Jabil.</a:t>
            </a:r>
          </a:p>
          <a:p>
            <a:pPr marL="0" indent="0">
              <a:buNone/>
            </a:pPr>
            <a:r>
              <a:rPr lang="en-US" altLang="zh-CN" sz="2000" dirty="0">
                <a:sym typeface="Cambria"/>
              </a:rPr>
              <a:t>Step 6</a:t>
            </a:r>
            <a:r>
              <a:rPr lang="zh-CN" altLang="en-US" sz="2000" dirty="0">
                <a:sym typeface="Cambria"/>
              </a:rPr>
              <a:t>：</a:t>
            </a:r>
            <a:r>
              <a:rPr lang="en-US" altLang="zh-CN" sz="2000" dirty="0">
                <a:sym typeface="Cambria"/>
              </a:rPr>
              <a:t>Enter information and click Accept.</a:t>
            </a:r>
            <a:endParaRPr lang="en-US" sz="2000" i="1" dirty="0">
              <a:sym typeface="Cambria"/>
            </a:endParaRPr>
          </a:p>
          <a:p>
            <a:pPr marL="0" indent="0">
              <a:buNone/>
            </a:pPr>
            <a:r>
              <a:rPr lang="en-US" sz="1800" dirty="0">
                <a:sym typeface="Cambria"/>
              </a:rPr>
              <a:t>When the case be submitted successfully, a “Success” message will show up. Then you can close the window by “X” on the top-right corner.</a:t>
            </a:r>
          </a:p>
          <a:p>
            <a:pPr marL="0" indent="0">
              <a:buNone/>
            </a:pPr>
            <a:r>
              <a:rPr lang="en-US" sz="1800" dirty="0">
                <a:sym typeface="Cambria"/>
              </a:rPr>
              <a:t>Next Step will be Jabil assessor review the CAP Design.</a:t>
            </a:r>
          </a:p>
          <a:p>
            <a:pPr marL="0" indent="0">
              <a:buNone/>
            </a:pPr>
            <a:endParaRPr lang="en-US" sz="1600" i="1" dirty="0">
              <a:sym typeface="Cambri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79EFC9-6FC5-4F39-7BED-F214813B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09" y="4488200"/>
            <a:ext cx="3847532" cy="1743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181F8D-2647-BE94-DF93-FBB17006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25" y="1261928"/>
            <a:ext cx="3688400" cy="7498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5A8D3D-DD0B-2B02-9C2F-E33C80D0E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625" y="2208156"/>
            <a:ext cx="3690000" cy="208368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40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Submit CAP Implementation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98" y="1164934"/>
            <a:ext cx="10498015" cy="218819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0605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mbria"/>
              </a:rPr>
              <a:t>Step 1: Open the OSA case.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0605B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  <a:sym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0605B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ambria"/>
              </a:rPr>
              <a:t>After Jabil approved the CAP design, Vendor will receive a notification from Jabil. Vendor can open the OSA case by either of below ways:</a:t>
            </a:r>
          </a:p>
          <a:p>
            <a:r>
              <a:rPr lang="en-US" altLang="zh-CN" sz="1800" dirty="0">
                <a:sym typeface="Cambria"/>
              </a:rPr>
              <a:t>Click the icon “Click here”</a:t>
            </a:r>
          </a:p>
          <a:p>
            <a:r>
              <a:rPr lang="en-US" altLang="zh-CN" sz="1800" dirty="0">
                <a:sym typeface="Cambria"/>
              </a:rPr>
              <a:t>Copy and paste the https link to browser.</a:t>
            </a:r>
          </a:p>
          <a:p>
            <a:pPr marL="0" indent="0">
              <a:buNone/>
            </a:pPr>
            <a:r>
              <a:rPr lang="en-US" altLang="zh-CN" sz="1600" i="1" dirty="0">
                <a:sym typeface="Cambria"/>
              </a:rPr>
              <a:t>Note: The case’s link will change. Vendor can’t open the case by the link in previous notification.</a:t>
            </a:r>
          </a:p>
          <a:p>
            <a:endParaRPr lang="en-US" altLang="zh-CN" sz="2000" dirty="0">
              <a:sym typeface="Cambri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42576A-FD76-99E6-E3FB-2A55088D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97" y="3449275"/>
            <a:ext cx="10498015" cy="263879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4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5B05-E319-4841-A005-4F007DC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Submit CAP Implementation Evidence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6878-3373-B040-9103-88013155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613" y="6492875"/>
            <a:ext cx="742715" cy="365124"/>
          </a:xfrm>
        </p:spPr>
        <p:txBody>
          <a:bodyPr/>
          <a:lstStyle/>
          <a:p>
            <a:fld id="{13B88A40-E78F-6746-87E4-E178EA71B0D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A2BB-7446-FA4C-BF0D-41319669D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Arial Narrow" charset="0"/>
                <a:cs typeface="Arial Narrow" charset="0"/>
              </a:rPr>
              <a:t>BUSINESS CONFIDENTIAL   |   ©Jabil Inc. 2022. All Rights Reserved. 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199AD18-49DD-4079-95BF-41B1335D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366464"/>
            <a:ext cx="5408059" cy="503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Cambria"/>
              </a:rPr>
              <a:t>Step 2</a:t>
            </a:r>
            <a:r>
              <a:rPr lang="zh-CN" altLang="en-US" sz="2000" dirty="0">
                <a:sym typeface="Cambria"/>
              </a:rPr>
              <a:t>：</a:t>
            </a:r>
            <a:r>
              <a:rPr lang="en-US" altLang="zh-CN" sz="2000" dirty="0">
                <a:sym typeface="Cambria"/>
              </a:rPr>
              <a:t>Upload documents as the CAP implementation evidence</a:t>
            </a:r>
          </a:p>
          <a:p>
            <a:r>
              <a:rPr lang="en-US" altLang="zh-CN" sz="1800" dirty="0">
                <a:sym typeface="Cambria"/>
              </a:rPr>
              <a:t>If there are any documents has already been uploaded in CAP Design step, their document names will be displayed.</a:t>
            </a:r>
          </a:p>
          <a:p>
            <a:r>
              <a:rPr lang="en-US" altLang="zh-CN" sz="1800" dirty="0">
                <a:sym typeface="Cambria"/>
              </a:rPr>
              <a:t>Click “Add Attachment”.</a:t>
            </a:r>
          </a:p>
          <a:p>
            <a:r>
              <a:rPr lang="en-US" altLang="zh-CN" sz="1800" dirty="0">
                <a:sym typeface="Cambria"/>
              </a:rPr>
              <a:t>Choose File and upload the document from local folder.</a:t>
            </a:r>
          </a:p>
          <a:p>
            <a:r>
              <a:rPr lang="en-US" altLang="zh-CN" sz="1800" dirty="0">
                <a:sym typeface="Cambria"/>
              </a:rPr>
              <a:t>Once uploaded successfully, the document name will be displayed.</a:t>
            </a:r>
          </a:p>
          <a:p>
            <a:r>
              <a:rPr lang="en-US" altLang="zh-CN" sz="1800" dirty="0">
                <a:sym typeface="Cambria"/>
              </a:rPr>
              <a:t>Click “X” if the documents need to be deleted.</a:t>
            </a:r>
            <a:endParaRPr lang="en-US" altLang="zh-CN" sz="2000" dirty="0">
              <a:sym typeface="Cambria"/>
            </a:endParaRPr>
          </a:p>
          <a:p>
            <a:pPr marL="0" indent="0">
              <a:buNone/>
            </a:pPr>
            <a:r>
              <a:rPr lang="en-US" altLang="zh-CN" sz="1600" i="1" dirty="0">
                <a:sym typeface="Cambria"/>
              </a:rPr>
              <a:t>Notes: </a:t>
            </a:r>
          </a:p>
          <a:p>
            <a:pPr marL="0" indent="0">
              <a:buNone/>
            </a:pPr>
            <a:r>
              <a:rPr lang="en-US" altLang="zh-CN" sz="1600" i="1" dirty="0">
                <a:sym typeface="Cambria"/>
              </a:rPr>
              <a:t>1). Submit the implementation evidence to Jabil within 90 days since the CAP be initially assigned to you.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E741DED-7D54-0A0F-FEF5-02E488C9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95" y="3146479"/>
            <a:ext cx="6210327" cy="6069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5175212-D4B0-07F6-DE53-C0C36080C8C0}"/>
              </a:ext>
            </a:extLst>
          </p:cNvPr>
          <p:cNvSpPr/>
          <p:nvPr/>
        </p:nvSpPr>
        <p:spPr>
          <a:xfrm>
            <a:off x="5895504" y="3494658"/>
            <a:ext cx="858335" cy="12185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1AC9738-A10C-EDBD-7378-3EEF25AA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95" y="1669866"/>
            <a:ext cx="6210000" cy="68389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7B4FE79-AE92-5155-3F98-8993CE9CCC33}"/>
              </a:ext>
            </a:extLst>
          </p:cNvPr>
          <p:cNvSpPr/>
          <p:nvPr/>
        </p:nvSpPr>
        <p:spPr>
          <a:xfrm>
            <a:off x="6941976" y="1995725"/>
            <a:ext cx="3387012" cy="358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832921F-5552-F4CD-3396-889E0D0A2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895" y="4546149"/>
            <a:ext cx="6210000" cy="7691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A307EB8-50E1-9DE1-71A0-C8BFAF9786F3}"/>
              </a:ext>
            </a:extLst>
          </p:cNvPr>
          <p:cNvSpPr/>
          <p:nvPr/>
        </p:nvSpPr>
        <p:spPr>
          <a:xfrm>
            <a:off x="8210939" y="4898571"/>
            <a:ext cx="251926" cy="18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403651"/>
      </p:ext>
    </p:extLst>
  </p:cSld>
  <p:clrMapOvr>
    <a:masterClrMapping/>
  </p:clrMapOvr>
</p:sld>
</file>

<file path=ppt/theme/theme1.xml><?xml version="1.0" encoding="utf-8"?>
<a:theme xmlns:a="http://schemas.openxmlformats.org/drawingml/2006/main" name="Jabil">
  <a:themeElements>
    <a:clrScheme name="Custom 1">
      <a:dk1>
        <a:srgbClr val="60605B"/>
      </a:dk1>
      <a:lt1>
        <a:srgbClr val="FFFFFF"/>
      </a:lt1>
      <a:dk2>
        <a:srgbClr val="003C6B"/>
      </a:dk2>
      <a:lt2>
        <a:srgbClr val="008651"/>
      </a:lt2>
      <a:accent1>
        <a:srgbClr val="15BEF0"/>
      </a:accent1>
      <a:accent2>
        <a:srgbClr val="DC582A"/>
      </a:accent2>
      <a:accent3>
        <a:srgbClr val="83BD00"/>
      </a:accent3>
      <a:accent4>
        <a:srgbClr val="702F8A"/>
      </a:accent4>
      <a:accent5>
        <a:srgbClr val="002B49"/>
      </a:accent5>
      <a:accent6>
        <a:srgbClr val="CB333B"/>
      </a:accent6>
      <a:hlink>
        <a:srgbClr val="15BEF0"/>
      </a:hlink>
      <a:folHlink>
        <a:srgbClr val="15BE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39B8A960D0C49B9216994C2E78786" ma:contentTypeVersion="6" ma:contentTypeDescription="Create a new document." ma:contentTypeScope="" ma:versionID="33bf81cc54d28fc37ec79acfb8acc5c4">
  <xsd:schema xmlns:xsd="http://www.w3.org/2001/XMLSchema" xmlns:xs="http://www.w3.org/2001/XMLSchema" xmlns:p="http://schemas.microsoft.com/office/2006/metadata/properties" xmlns:ns1="http://schemas.microsoft.com/sharepoint/v3" xmlns:ns2="d602fe86-b983-4902-8428-e98cb2e89378" xmlns:ns3="f0cfe337-d500-40a7-8181-2def903ed6bb" targetNamespace="http://schemas.microsoft.com/office/2006/metadata/properties" ma:root="true" ma:fieldsID="9c3ce4228f5f4b2ebc9e86decc989ac3" ns1:_="" ns2:_="" ns3:_="">
    <xsd:import namespace="http://schemas.microsoft.com/sharepoint/v3"/>
    <xsd:import namespace="d602fe86-b983-4902-8428-e98cb2e89378"/>
    <xsd:import namespace="f0cfe337-d500-40a7-8181-2def903ed6b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1:VariationsItemGroup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VariationsItemGroupID" ma:index="12" nillable="true" ma:displayName="Item Group 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2fe86-b983-4902-8428-e98cb2e89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fe337-d500-40a7-8181-2def903ed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VariationsItemGroupID xmlns="http://schemas.microsoft.com/sharepoint/v3">2d2814ee-1b5d-41b8-bc53-e9fd0ed99d36</VariationsItemGroupID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B301AA-DC44-478B-961A-F5F356638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602fe86-b983-4902-8428-e98cb2e89378"/>
    <ds:schemaRef ds:uri="f0cfe337-d500-40a7-8181-2def903ed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3C871-7C2D-43BE-A8CB-44623D482E4C}">
  <ds:schemaRefs>
    <ds:schemaRef ds:uri="d602fe86-b983-4902-8428-e98cb2e89378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f0cfe337-d500-40a7-8181-2def903ed6b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9C2B4E-35D8-4714-ABFB-07D8603DB6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40095</TotalTime>
  <Words>1071</Words>
  <Application>Microsoft Office PowerPoint</Application>
  <PresentationFormat>宽屏</PresentationFormat>
  <Paragraphs>116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SimSun</vt:lpstr>
      <vt:lpstr>Arial</vt:lpstr>
      <vt:lpstr>Arial Narrow</vt:lpstr>
      <vt:lpstr>Calibri</vt:lpstr>
      <vt:lpstr>Cambria</vt:lpstr>
      <vt:lpstr>Century Gothic</vt:lpstr>
      <vt:lpstr>Wingdings</vt:lpstr>
      <vt:lpstr>Jabil</vt:lpstr>
      <vt:lpstr>E-OSA Vendor User Guide</vt:lpstr>
      <vt:lpstr>Contents</vt:lpstr>
      <vt:lpstr>What is E-OSA / Benefits</vt:lpstr>
      <vt:lpstr>OSA Process Flow</vt:lpstr>
      <vt:lpstr>Submit CAP Design</vt:lpstr>
      <vt:lpstr>Submit CAP Design</vt:lpstr>
      <vt:lpstr>Submit CAP Design</vt:lpstr>
      <vt:lpstr>Submit CAP Implementation Evidence</vt:lpstr>
      <vt:lpstr>Submit CAP Implementation Evidence</vt:lpstr>
      <vt:lpstr>Submit CAP Implementation Evidence</vt:lpstr>
      <vt:lpstr>If CAP be Rejected by Jabil</vt:lpstr>
      <vt:lpstr>If CAP be Rejected by Jabil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Carlson</dc:creator>
  <cp:lastModifiedBy>Vicky Shi</cp:lastModifiedBy>
  <cp:revision>935</cp:revision>
  <dcterms:created xsi:type="dcterms:W3CDTF">2018-09-28T17:31:15Z</dcterms:created>
  <dcterms:modified xsi:type="dcterms:W3CDTF">2025-02-25T14:01:34Z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0x01010058C39B8A960D0C49B9216994C2E78786</vt:lpwstr>
  </property>
</Properties>
</file>